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20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80" r:id="rId8"/>
    <p:sldId id="272" r:id="rId9"/>
    <p:sldId id="273" r:id="rId10"/>
    <p:sldId id="274" r:id="rId11"/>
    <p:sldId id="276" r:id="rId12"/>
    <p:sldId id="278" r:id="rId13"/>
    <p:sldId id="275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685F9-931C-7A42-9976-561033C514DF}" type="doc">
      <dgm:prSet loTypeId="urn:microsoft.com/office/officeart/2005/8/layout/gear1" loCatId="" qsTypeId="urn:microsoft.com/office/officeart/2005/8/quickstyle/simple2" qsCatId="simple" csTypeId="urn:microsoft.com/office/officeart/2005/8/colors/accent3_2" csCatId="accent3" phldr="1"/>
      <dgm:spPr/>
    </dgm:pt>
    <dgm:pt modelId="{DF828FDB-8B2A-7446-A117-9F7C8DA2D12A}">
      <dgm:prSet phldrT="[Texte]" custT="1"/>
      <dgm:spPr/>
      <dgm:t>
        <a:bodyPr/>
        <a:lstStyle/>
        <a:p>
          <a:endParaRPr lang="fr-CA" sz="4300" dirty="0"/>
        </a:p>
      </dgm:t>
    </dgm:pt>
    <dgm:pt modelId="{8B127FE1-FEAB-8841-9733-6F7DD5AAC0CC}" type="parTrans" cxnId="{79FAF182-0EAE-FD44-81A3-2067E5F995CE}">
      <dgm:prSet/>
      <dgm:spPr/>
      <dgm:t>
        <a:bodyPr/>
        <a:lstStyle/>
        <a:p>
          <a:endParaRPr lang="fr-CA"/>
        </a:p>
      </dgm:t>
    </dgm:pt>
    <dgm:pt modelId="{D9A47470-BE22-CE47-AA67-AFB95946F59B}" type="sibTrans" cxnId="{79FAF182-0EAE-FD44-81A3-2067E5F995CE}">
      <dgm:prSet/>
      <dgm:spPr/>
      <dgm:t>
        <a:bodyPr/>
        <a:lstStyle/>
        <a:p>
          <a:endParaRPr lang="fr-CA"/>
        </a:p>
      </dgm:t>
    </dgm:pt>
    <dgm:pt modelId="{6B1C9CFC-3BCB-1347-9023-940D53DE1001}">
      <dgm:prSet phldrT="[Texte]" phldr="1"/>
      <dgm:spPr/>
      <dgm:t>
        <a:bodyPr/>
        <a:lstStyle/>
        <a:p>
          <a:endParaRPr lang="fr-CA" dirty="0"/>
        </a:p>
      </dgm:t>
    </dgm:pt>
    <dgm:pt modelId="{097451FB-CFC4-6441-BFCD-CF867FCDBB77}" type="parTrans" cxnId="{0A2212E4-FCDA-8942-87DD-DC940C7530AE}">
      <dgm:prSet/>
      <dgm:spPr/>
      <dgm:t>
        <a:bodyPr/>
        <a:lstStyle/>
        <a:p>
          <a:endParaRPr lang="fr-CA"/>
        </a:p>
      </dgm:t>
    </dgm:pt>
    <dgm:pt modelId="{B1EE596B-7DA5-0449-930D-77C9B91604F7}" type="sibTrans" cxnId="{0A2212E4-FCDA-8942-87DD-DC940C7530AE}">
      <dgm:prSet/>
      <dgm:spPr/>
      <dgm:t>
        <a:bodyPr/>
        <a:lstStyle/>
        <a:p>
          <a:endParaRPr lang="fr-CA"/>
        </a:p>
      </dgm:t>
    </dgm:pt>
    <dgm:pt modelId="{44190996-F1F3-094F-90A4-10C5B8BBF617}">
      <dgm:prSet/>
      <dgm:spPr/>
      <dgm:t>
        <a:bodyPr/>
        <a:lstStyle/>
        <a:p>
          <a:endParaRPr lang="fr-CA" dirty="0"/>
        </a:p>
      </dgm:t>
    </dgm:pt>
    <dgm:pt modelId="{54D19495-9E83-7744-8C31-F49F61E15979}" type="parTrans" cxnId="{AEB6752D-F82A-494C-B8B6-BB1BE37F4319}">
      <dgm:prSet/>
      <dgm:spPr/>
      <dgm:t>
        <a:bodyPr/>
        <a:lstStyle/>
        <a:p>
          <a:endParaRPr lang="fr-CA"/>
        </a:p>
      </dgm:t>
    </dgm:pt>
    <dgm:pt modelId="{42E1123B-B433-7C45-9212-0ECE740E2C1C}" type="sibTrans" cxnId="{AEB6752D-F82A-494C-B8B6-BB1BE37F4319}">
      <dgm:prSet/>
      <dgm:spPr/>
      <dgm:t>
        <a:bodyPr/>
        <a:lstStyle/>
        <a:p>
          <a:endParaRPr lang="fr-CA"/>
        </a:p>
      </dgm:t>
    </dgm:pt>
    <dgm:pt modelId="{863B0A76-6C21-FB4A-B786-C0EB54D7884B}">
      <dgm:prSet/>
      <dgm:spPr/>
      <dgm:t>
        <a:bodyPr/>
        <a:lstStyle/>
        <a:p>
          <a:endParaRPr lang="fr-CA" dirty="0"/>
        </a:p>
      </dgm:t>
    </dgm:pt>
    <dgm:pt modelId="{ACA1A010-E89D-BD40-B767-A7475E037B56}" type="parTrans" cxnId="{83A3D166-7164-0745-8B88-45E7053A039B}">
      <dgm:prSet/>
      <dgm:spPr/>
      <dgm:t>
        <a:bodyPr/>
        <a:lstStyle/>
        <a:p>
          <a:endParaRPr lang="fr-CA"/>
        </a:p>
      </dgm:t>
    </dgm:pt>
    <dgm:pt modelId="{BD73ED0D-B19E-124C-8372-4B8904C9B51E}" type="sibTrans" cxnId="{83A3D166-7164-0745-8B88-45E7053A039B}">
      <dgm:prSet/>
      <dgm:spPr/>
      <dgm:t>
        <a:bodyPr/>
        <a:lstStyle/>
        <a:p>
          <a:endParaRPr lang="fr-CA"/>
        </a:p>
      </dgm:t>
    </dgm:pt>
    <dgm:pt modelId="{13988324-16EF-FE4A-9562-97D94D1659EF}" type="pres">
      <dgm:prSet presAssocID="{9EB685F9-931C-7A42-9976-561033C514D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06E56C6-27A6-0D47-860E-8CD439287531}" type="pres">
      <dgm:prSet presAssocID="{DF828FDB-8B2A-7446-A117-9F7C8DA2D12A}" presName="gear1" presStyleLbl="node1" presStyleIdx="0" presStyleCnt="3">
        <dgm:presLayoutVars>
          <dgm:chMax val="1"/>
          <dgm:bulletEnabled val="1"/>
        </dgm:presLayoutVars>
      </dgm:prSet>
      <dgm:spPr/>
    </dgm:pt>
    <dgm:pt modelId="{F957542C-CFD4-4C42-941C-2F3A41A55B85}" type="pres">
      <dgm:prSet presAssocID="{DF828FDB-8B2A-7446-A117-9F7C8DA2D12A}" presName="gear1srcNode" presStyleLbl="node1" presStyleIdx="0" presStyleCnt="3"/>
      <dgm:spPr/>
    </dgm:pt>
    <dgm:pt modelId="{436E3BEE-C7E1-F140-9DD1-A81551E2A937}" type="pres">
      <dgm:prSet presAssocID="{DF828FDB-8B2A-7446-A117-9F7C8DA2D12A}" presName="gear1dstNode" presStyleLbl="node1" presStyleIdx="0" presStyleCnt="3"/>
      <dgm:spPr/>
    </dgm:pt>
    <dgm:pt modelId="{9E88103F-D379-5D4C-ABD7-6B860F3FA83D}" type="pres">
      <dgm:prSet presAssocID="{44190996-F1F3-094F-90A4-10C5B8BBF617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26EE7D-D078-974C-A94C-D26EB9D00EF8}" type="pres">
      <dgm:prSet presAssocID="{44190996-F1F3-094F-90A4-10C5B8BBF617}" presName="gear2srcNode" presStyleLbl="node1" presStyleIdx="1" presStyleCnt="3"/>
      <dgm:spPr/>
    </dgm:pt>
    <dgm:pt modelId="{CE01714B-0800-5845-B9C0-10575E4CB743}" type="pres">
      <dgm:prSet presAssocID="{44190996-F1F3-094F-90A4-10C5B8BBF617}" presName="gear2dstNode" presStyleLbl="node1" presStyleIdx="1" presStyleCnt="3"/>
      <dgm:spPr/>
    </dgm:pt>
    <dgm:pt modelId="{2649555E-E5DD-8D4F-9364-49B2D6ABB541}" type="pres">
      <dgm:prSet presAssocID="{863B0A76-6C21-FB4A-B786-C0EB54D7884B}" presName="gear3" presStyleLbl="node1" presStyleIdx="2" presStyleCnt="3"/>
      <dgm:spPr/>
    </dgm:pt>
    <dgm:pt modelId="{902EDA49-E31F-144C-B1B3-F2A4595ABC9D}" type="pres">
      <dgm:prSet presAssocID="{863B0A76-6C21-FB4A-B786-C0EB54D788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A928E28-4261-CB45-BF7E-BDE197C0A6FF}" type="pres">
      <dgm:prSet presAssocID="{863B0A76-6C21-FB4A-B786-C0EB54D7884B}" presName="gear3srcNode" presStyleLbl="node1" presStyleIdx="2" presStyleCnt="3"/>
      <dgm:spPr/>
    </dgm:pt>
    <dgm:pt modelId="{F90DA9DB-E0BE-934B-8F81-8637688FEC83}" type="pres">
      <dgm:prSet presAssocID="{863B0A76-6C21-FB4A-B786-C0EB54D7884B}" presName="gear3dstNode" presStyleLbl="node1" presStyleIdx="2" presStyleCnt="3"/>
      <dgm:spPr/>
    </dgm:pt>
    <dgm:pt modelId="{7E056A3E-4826-AF41-87A2-F6A70710B17C}" type="pres">
      <dgm:prSet presAssocID="{D9A47470-BE22-CE47-AA67-AFB95946F59B}" presName="connector1" presStyleLbl="sibTrans2D1" presStyleIdx="0" presStyleCnt="3"/>
      <dgm:spPr/>
    </dgm:pt>
    <dgm:pt modelId="{98490A97-5596-9A4E-BE6F-428CB28AA832}" type="pres">
      <dgm:prSet presAssocID="{42E1123B-B433-7C45-9212-0ECE740E2C1C}" presName="connector2" presStyleLbl="sibTrans2D1" presStyleIdx="1" presStyleCnt="3"/>
      <dgm:spPr/>
    </dgm:pt>
    <dgm:pt modelId="{978A20D5-F422-8C40-8130-C29C24D8349F}" type="pres">
      <dgm:prSet presAssocID="{BD73ED0D-B19E-124C-8372-4B8904C9B51E}" presName="connector3" presStyleLbl="sibTrans2D1" presStyleIdx="2" presStyleCnt="3"/>
      <dgm:spPr/>
    </dgm:pt>
  </dgm:ptLst>
  <dgm:cxnLst>
    <dgm:cxn modelId="{C3B1A90E-BB2D-CA4A-96BE-2A81791B1D41}" type="presOf" srcId="{44190996-F1F3-094F-90A4-10C5B8BBF617}" destId="{9E88103F-D379-5D4C-ABD7-6B860F3FA83D}" srcOrd="0" destOrd="0" presId="urn:microsoft.com/office/officeart/2005/8/layout/gear1"/>
    <dgm:cxn modelId="{B1A9DF1D-95BC-044D-9E98-F32DC11D5E49}" type="presOf" srcId="{44190996-F1F3-094F-90A4-10C5B8BBF617}" destId="{C026EE7D-D078-974C-A94C-D26EB9D00EF8}" srcOrd="1" destOrd="0" presId="urn:microsoft.com/office/officeart/2005/8/layout/gear1"/>
    <dgm:cxn modelId="{AEB6752D-F82A-494C-B8B6-BB1BE37F4319}" srcId="{9EB685F9-931C-7A42-9976-561033C514DF}" destId="{44190996-F1F3-094F-90A4-10C5B8BBF617}" srcOrd="1" destOrd="0" parTransId="{54D19495-9E83-7744-8C31-F49F61E15979}" sibTransId="{42E1123B-B433-7C45-9212-0ECE740E2C1C}"/>
    <dgm:cxn modelId="{280C1535-EE0A-434C-BFD1-7118D0BBDD8F}" type="presOf" srcId="{DF828FDB-8B2A-7446-A117-9F7C8DA2D12A}" destId="{D06E56C6-27A6-0D47-860E-8CD439287531}" srcOrd="0" destOrd="0" presId="urn:microsoft.com/office/officeart/2005/8/layout/gear1"/>
    <dgm:cxn modelId="{8DB90841-C871-4149-842A-B2164F691D7A}" type="presOf" srcId="{863B0A76-6C21-FB4A-B786-C0EB54D7884B}" destId="{2649555E-E5DD-8D4F-9364-49B2D6ABB541}" srcOrd="0" destOrd="0" presId="urn:microsoft.com/office/officeart/2005/8/layout/gear1"/>
    <dgm:cxn modelId="{F395FB42-31AB-8F43-B634-63C4DF5CA940}" type="presOf" srcId="{DF828FDB-8B2A-7446-A117-9F7C8DA2D12A}" destId="{F957542C-CFD4-4C42-941C-2F3A41A55B85}" srcOrd="1" destOrd="0" presId="urn:microsoft.com/office/officeart/2005/8/layout/gear1"/>
    <dgm:cxn modelId="{23507D59-5562-4841-AF40-DD0ADAE882E7}" type="presOf" srcId="{9EB685F9-931C-7A42-9976-561033C514DF}" destId="{13988324-16EF-FE4A-9562-97D94D1659EF}" srcOrd="0" destOrd="0" presId="urn:microsoft.com/office/officeart/2005/8/layout/gear1"/>
    <dgm:cxn modelId="{83A3D166-7164-0745-8B88-45E7053A039B}" srcId="{9EB685F9-931C-7A42-9976-561033C514DF}" destId="{863B0A76-6C21-FB4A-B786-C0EB54D7884B}" srcOrd="2" destOrd="0" parTransId="{ACA1A010-E89D-BD40-B767-A7475E037B56}" sibTransId="{BD73ED0D-B19E-124C-8372-4B8904C9B51E}"/>
    <dgm:cxn modelId="{79FAF182-0EAE-FD44-81A3-2067E5F995CE}" srcId="{9EB685F9-931C-7A42-9976-561033C514DF}" destId="{DF828FDB-8B2A-7446-A117-9F7C8DA2D12A}" srcOrd="0" destOrd="0" parTransId="{8B127FE1-FEAB-8841-9733-6F7DD5AAC0CC}" sibTransId="{D9A47470-BE22-CE47-AA67-AFB95946F59B}"/>
    <dgm:cxn modelId="{A3ABBFA8-AB43-9941-A9C9-F142CBD20052}" type="presOf" srcId="{D9A47470-BE22-CE47-AA67-AFB95946F59B}" destId="{7E056A3E-4826-AF41-87A2-F6A70710B17C}" srcOrd="0" destOrd="0" presId="urn:microsoft.com/office/officeart/2005/8/layout/gear1"/>
    <dgm:cxn modelId="{EF178EC1-0F31-974C-82C6-4D21F6F32A0A}" type="presOf" srcId="{DF828FDB-8B2A-7446-A117-9F7C8DA2D12A}" destId="{436E3BEE-C7E1-F140-9DD1-A81551E2A937}" srcOrd="2" destOrd="0" presId="urn:microsoft.com/office/officeart/2005/8/layout/gear1"/>
    <dgm:cxn modelId="{B33EDBC7-A09C-A846-9DCE-CD8C9F46030A}" type="presOf" srcId="{44190996-F1F3-094F-90A4-10C5B8BBF617}" destId="{CE01714B-0800-5845-B9C0-10575E4CB743}" srcOrd="2" destOrd="0" presId="urn:microsoft.com/office/officeart/2005/8/layout/gear1"/>
    <dgm:cxn modelId="{D3BBAAD1-55EE-AA42-9F89-A7D76F6B1EAE}" type="presOf" srcId="{863B0A76-6C21-FB4A-B786-C0EB54D7884B}" destId="{902EDA49-E31F-144C-B1B3-F2A4595ABC9D}" srcOrd="1" destOrd="0" presId="urn:microsoft.com/office/officeart/2005/8/layout/gear1"/>
    <dgm:cxn modelId="{F2A5D1DB-C032-B843-906C-91BFC3CD8339}" type="presOf" srcId="{42E1123B-B433-7C45-9212-0ECE740E2C1C}" destId="{98490A97-5596-9A4E-BE6F-428CB28AA832}" srcOrd="0" destOrd="0" presId="urn:microsoft.com/office/officeart/2005/8/layout/gear1"/>
    <dgm:cxn modelId="{0888D4DC-8BDB-0E4C-A79C-3404ACBF4C62}" type="presOf" srcId="{BD73ED0D-B19E-124C-8372-4B8904C9B51E}" destId="{978A20D5-F422-8C40-8130-C29C24D8349F}" srcOrd="0" destOrd="0" presId="urn:microsoft.com/office/officeart/2005/8/layout/gear1"/>
    <dgm:cxn modelId="{0A2212E4-FCDA-8942-87DD-DC940C7530AE}" srcId="{9EB685F9-931C-7A42-9976-561033C514DF}" destId="{6B1C9CFC-3BCB-1347-9023-940D53DE1001}" srcOrd="3" destOrd="0" parTransId="{097451FB-CFC4-6441-BFCD-CF867FCDBB77}" sibTransId="{B1EE596B-7DA5-0449-930D-77C9B91604F7}"/>
    <dgm:cxn modelId="{05FF3DEE-F78A-7A42-A5F8-9F34B37F7571}" type="presOf" srcId="{863B0A76-6C21-FB4A-B786-C0EB54D7884B}" destId="{F90DA9DB-E0BE-934B-8F81-8637688FEC83}" srcOrd="3" destOrd="0" presId="urn:microsoft.com/office/officeart/2005/8/layout/gear1"/>
    <dgm:cxn modelId="{51A0A4F3-E006-ED4A-BA0A-DFA5D209C6AA}" type="presOf" srcId="{863B0A76-6C21-FB4A-B786-C0EB54D7884B}" destId="{2A928E28-4261-CB45-BF7E-BDE197C0A6FF}" srcOrd="2" destOrd="0" presId="urn:microsoft.com/office/officeart/2005/8/layout/gear1"/>
    <dgm:cxn modelId="{9F87B945-3611-A24C-8A1F-09EB187564A4}" type="presParOf" srcId="{13988324-16EF-FE4A-9562-97D94D1659EF}" destId="{D06E56C6-27A6-0D47-860E-8CD439287531}" srcOrd="0" destOrd="0" presId="urn:microsoft.com/office/officeart/2005/8/layout/gear1"/>
    <dgm:cxn modelId="{0C041DA3-184B-6D40-8899-2795CAC62604}" type="presParOf" srcId="{13988324-16EF-FE4A-9562-97D94D1659EF}" destId="{F957542C-CFD4-4C42-941C-2F3A41A55B85}" srcOrd="1" destOrd="0" presId="urn:microsoft.com/office/officeart/2005/8/layout/gear1"/>
    <dgm:cxn modelId="{A916A3E7-415F-CB4C-8B77-0126045E5228}" type="presParOf" srcId="{13988324-16EF-FE4A-9562-97D94D1659EF}" destId="{436E3BEE-C7E1-F140-9DD1-A81551E2A937}" srcOrd="2" destOrd="0" presId="urn:microsoft.com/office/officeart/2005/8/layout/gear1"/>
    <dgm:cxn modelId="{310F4A47-568C-D94B-918D-C8E9E3EECE51}" type="presParOf" srcId="{13988324-16EF-FE4A-9562-97D94D1659EF}" destId="{9E88103F-D379-5D4C-ABD7-6B860F3FA83D}" srcOrd="3" destOrd="0" presId="urn:microsoft.com/office/officeart/2005/8/layout/gear1"/>
    <dgm:cxn modelId="{74295649-55CA-5C46-B96E-A4EF6CEAB1EE}" type="presParOf" srcId="{13988324-16EF-FE4A-9562-97D94D1659EF}" destId="{C026EE7D-D078-974C-A94C-D26EB9D00EF8}" srcOrd="4" destOrd="0" presId="urn:microsoft.com/office/officeart/2005/8/layout/gear1"/>
    <dgm:cxn modelId="{84169195-C94D-714D-93D9-CD5E3CD26361}" type="presParOf" srcId="{13988324-16EF-FE4A-9562-97D94D1659EF}" destId="{CE01714B-0800-5845-B9C0-10575E4CB743}" srcOrd="5" destOrd="0" presId="urn:microsoft.com/office/officeart/2005/8/layout/gear1"/>
    <dgm:cxn modelId="{3F43427D-06A7-B04B-AADF-9AE49D597746}" type="presParOf" srcId="{13988324-16EF-FE4A-9562-97D94D1659EF}" destId="{2649555E-E5DD-8D4F-9364-49B2D6ABB541}" srcOrd="6" destOrd="0" presId="urn:microsoft.com/office/officeart/2005/8/layout/gear1"/>
    <dgm:cxn modelId="{92AA4941-0FBD-CC4F-820C-0B9B8DDE761E}" type="presParOf" srcId="{13988324-16EF-FE4A-9562-97D94D1659EF}" destId="{902EDA49-E31F-144C-B1B3-F2A4595ABC9D}" srcOrd="7" destOrd="0" presId="urn:microsoft.com/office/officeart/2005/8/layout/gear1"/>
    <dgm:cxn modelId="{FFC9EB4E-7818-DC4E-B62C-E0C3C482072C}" type="presParOf" srcId="{13988324-16EF-FE4A-9562-97D94D1659EF}" destId="{2A928E28-4261-CB45-BF7E-BDE197C0A6FF}" srcOrd="8" destOrd="0" presId="urn:microsoft.com/office/officeart/2005/8/layout/gear1"/>
    <dgm:cxn modelId="{2F325A39-7895-BE4E-966A-97478965D5B4}" type="presParOf" srcId="{13988324-16EF-FE4A-9562-97D94D1659EF}" destId="{F90DA9DB-E0BE-934B-8F81-8637688FEC83}" srcOrd="9" destOrd="0" presId="urn:microsoft.com/office/officeart/2005/8/layout/gear1"/>
    <dgm:cxn modelId="{0823593C-1CB3-4C42-96A7-9DB431252707}" type="presParOf" srcId="{13988324-16EF-FE4A-9562-97D94D1659EF}" destId="{7E056A3E-4826-AF41-87A2-F6A70710B17C}" srcOrd="10" destOrd="0" presId="urn:microsoft.com/office/officeart/2005/8/layout/gear1"/>
    <dgm:cxn modelId="{2F1A1A0E-C108-B544-8B2F-5C9FE01548DF}" type="presParOf" srcId="{13988324-16EF-FE4A-9562-97D94D1659EF}" destId="{98490A97-5596-9A4E-BE6F-428CB28AA832}" srcOrd="11" destOrd="0" presId="urn:microsoft.com/office/officeart/2005/8/layout/gear1"/>
    <dgm:cxn modelId="{AF61DB66-73A6-F541-8D3E-A16F40864359}" type="presParOf" srcId="{13988324-16EF-FE4A-9562-97D94D1659EF}" destId="{978A20D5-F422-8C40-8130-C29C24D834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685F9-931C-7A42-9976-561033C514DF}" type="doc">
      <dgm:prSet loTypeId="urn:microsoft.com/office/officeart/2005/8/layout/gear1" loCatId="" qsTypeId="urn:microsoft.com/office/officeart/2005/8/quickstyle/simple2" qsCatId="simple" csTypeId="urn:microsoft.com/office/officeart/2005/8/colors/accent3_2" csCatId="accent3" phldr="1"/>
      <dgm:spPr/>
    </dgm:pt>
    <dgm:pt modelId="{DF828FDB-8B2A-7446-A117-9F7C8DA2D12A}">
      <dgm:prSet phldrT="[Texte]" custT="1"/>
      <dgm:spPr/>
      <dgm:t>
        <a:bodyPr/>
        <a:lstStyle/>
        <a:p>
          <a:r>
            <a:rPr lang="fr-CA" sz="4300" dirty="0" err="1"/>
            <a:t>Comp</a:t>
          </a:r>
          <a:r>
            <a:rPr lang="fr-CA" sz="4300" dirty="0"/>
            <a:t>. aliénants</a:t>
          </a:r>
        </a:p>
      </dgm:t>
    </dgm:pt>
    <dgm:pt modelId="{8B127FE1-FEAB-8841-9733-6F7DD5AAC0CC}" type="parTrans" cxnId="{79FAF182-0EAE-FD44-81A3-2067E5F995CE}">
      <dgm:prSet/>
      <dgm:spPr/>
      <dgm:t>
        <a:bodyPr/>
        <a:lstStyle/>
        <a:p>
          <a:endParaRPr lang="fr-CA"/>
        </a:p>
      </dgm:t>
    </dgm:pt>
    <dgm:pt modelId="{D9A47470-BE22-CE47-AA67-AFB95946F59B}" type="sibTrans" cxnId="{79FAF182-0EAE-FD44-81A3-2067E5F995CE}">
      <dgm:prSet/>
      <dgm:spPr/>
      <dgm:t>
        <a:bodyPr/>
        <a:lstStyle/>
        <a:p>
          <a:endParaRPr lang="fr-CA"/>
        </a:p>
      </dgm:t>
    </dgm:pt>
    <dgm:pt modelId="{6B1C9CFC-3BCB-1347-9023-940D53DE1001}">
      <dgm:prSet phldrT="[Texte]" phldr="1"/>
      <dgm:spPr/>
      <dgm:t>
        <a:bodyPr/>
        <a:lstStyle/>
        <a:p>
          <a:endParaRPr lang="fr-CA" dirty="0"/>
        </a:p>
      </dgm:t>
    </dgm:pt>
    <dgm:pt modelId="{097451FB-CFC4-6441-BFCD-CF867FCDBB77}" type="parTrans" cxnId="{0A2212E4-FCDA-8942-87DD-DC940C7530AE}">
      <dgm:prSet/>
      <dgm:spPr/>
      <dgm:t>
        <a:bodyPr/>
        <a:lstStyle/>
        <a:p>
          <a:endParaRPr lang="fr-CA"/>
        </a:p>
      </dgm:t>
    </dgm:pt>
    <dgm:pt modelId="{B1EE596B-7DA5-0449-930D-77C9B91604F7}" type="sibTrans" cxnId="{0A2212E4-FCDA-8942-87DD-DC940C7530AE}">
      <dgm:prSet/>
      <dgm:spPr/>
      <dgm:t>
        <a:bodyPr/>
        <a:lstStyle/>
        <a:p>
          <a:endParaRPr lang="fr-CA"/>
        </a:p>
      </dgm:t>
    </dgm:pt>
    <dgm:pt modelId="{44190996-F1F3-094F-90A4-10C5B8BBF617}">
      <dgm:prSet/>
      <dgm:spPr/>
      <dgm:t>
        <a:bodyPr/>
        <a:lstStyle/>
        <a:p>
          <a:r>
            <a:rPr lang="fr-CA" dirty="0"/>
            <a:t>AP</a:t>
          </a:r>
        </a:p>
      </dgm:t>
    </dgm:pt>
    <dgm:pt modelId="{54D19495-9E83-7744-8C31-F49F61E15979}" type="parTrans" cxnId="{AEB6752D-F82A-494C-B8B6-BB1BE37F4319}">
      <dgm:prSet/>
      <dgm:spPr/>
      <dgm:t>
        <a:bodyPr/>
        <a:lstStyle/>
        <a:p>
          <a:endParaRPr lang="fr-CA"/>
        </a:p>
      </dgm:t>
    </dgm:pt>
    <dgm:pt modelId="{42E1123B-B433-7C45-9212-0ECE740E2C1C}" type="sibTrans" cxnId="{AEB6752D-F82A-494C-B8B6-BB1BE37F4319}">
      <dgm:prSet/>
      <dgm:spPr/>
      <dgm:t>
        <a:bodyPr/>
        <a:lstStyle/>
        <a:p>
          <a:endParaRPr lang="fr-CA"/>
        </a:p>
      </dgm:t>
    </dgm:pt>
    <dgm:pt modelId="{863B0A76-6C21-FB4A-B786-C0EB54D7884B}">
      <dgm:prSet/>
      <dgm:spPr/>
      <dgm:t>
        <a:bodyPr/>
        <a:lstStyle/>
        <a:p>
          <a:r>
            <a:rPr lang="fr-CA" dirty="0"/>
            <a:t>SAP</a:t>
          </a:r>
        </a:p>
      </dgm:t>
    </dgm:pt>
    <dgm:pt modelId="{ACA1A010-E89D-BD40-B767-A7475E037B56}" type="parTrans" cxnId="{83A3D166-7164-0745-8B88-45E7053A039B}">
      <dgm:prSet/>
      <dgm:spPr/>
      <dgm:t>
        <a:bodyPr/>
        <a:lstStyle/>
        <a:p>
          <a:endParaRPr lang="fr-CA"/>
        </a:p>
      </dgm:t>
    </dgm:pt>
    <dgm:pt modelId="{BD73ED0D-B19E-124C-8372-4B8904C9B51E}" type="sibTrans" cxnId="{83A3D166-7164-0745-8B88-45E7053A039B}">
      <dgm:prSet/>
      <dgm:spPr/>
      <dgm:t>
        <a:bodyPr/>
        <a:lstStyle/>
        <a:p>
          <a:endParaRPr lang="fr-CA"/>
        </a:p>
      </dgm:t>
    </dgm:pt>
    <dgm:pt modelId="{13988324-16EF-FE4A-9562-97D94D1659EF}" type="pres">
      <dgm:prSet presAssocID="{9EB685F9-931C-7A42-9976-561033C514D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06E56C6-27A6-0D47-860E-8CD439287531}" type="pres">
      <dgm:prSet presAssocID="{DF828FDB-8B2A-7446-A117-9F7C8DA2D12A}" presName="gear1" presStyleLbl="node1" presStyleIdx="0" presStyleCnt="3">
        <dgm:presLayoutVars>
          <dgm:chMax val="1"/>
          <dgm:bulletEnabled val="1"/>
        </dgm:presLayoutVars>
      </dgm:prSet>
      <dgm:spPr/>
    </dgm:pt>
    <dgm:pt modelId="{F957542C-CFD4-4C42-941C-2F3A41A55B85}" type="pres">
      <dgm:prSet presAssocID="{DF828FDB-8B2A-7446-A117-9F7C8DA2D12A}" presName="gear1srcNode" presStyleLbl="node1" presStyleIdx="0" presStyleCnt="3"/>
      <dgm:spPr/>
    </dgm:pt>
    <dgm:pt modelId="{436E3BEE-C7E1-F140-9DD1-A81551E2A937}" type="pres">
      <dgm:prSet presAssocID="{DF828FDB-8B2A-7446-A117-9F7C8DA2D12A}" presName="gear1dstNode" presStyleLbl="node1" presStyleIdx="0" presStyleCnt="3"/>
      <dgm:spPr/>
    </dgm:pt>
    <dgm:pt modelId="{9E88103F-D379-5D4C-ABD7-6B860F3FA83D}" type="pres">
      <dgm:prSet presAssocID="{44190996-F1F3-094F-90A4-10C5B8BBF617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26EE7D-D078-974C-A94C-D26EB9D00EF8}" type="pres">
      <dgm:prSet presAssocID="{44190996-F1F3-094F-90A4-10C5B8BBF617}" presName="gear2srcNode" presStyleLbl="node1" presStyleIdx="1" presStyleCnt="3"/>
      <dgm:spPr/>
    </dgm:pt>
    <dgm:pt modelId="{CE01714B-0800-5845-B9C0-10575E4CB743}" type="pres">
      <dgm:prSet presAssocID="{44190996-F1F3-094F-90A4-10C5B8BBF617}" presName="gear2dstNode" presStyleLbl="node1" presStyleIdx="1" presStyleCnt="3"/>
      <dgm:spPr/>
    </dgm:pt>
    <dgm:pt modelId="{2649555E-E5DD-8D4F-9364-49B2D6ABB541}" type="pres">
      <dgm:prSet presAssocID="{863B0A76-6C21-FB4A-B786-C0EB54D7884B}" presName="gear3" presStyleLbl="node1" presStyleIdx="2" presStyleCnt="3"/>
      <dgm:spPr/>
    </dgm:pt>
    <dgm:pt modelId="{902EDA49-E31F-144C-B1B3-F2A4595ABC9D}" type="pres">
      <dgm:prSet presAssocID="{863B0A76-6C21-FB4A-B786-C0EB54D788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A928E28-4261-CB45-BF7E-BDE197C0A6FF}" type="pres">
      <dgm:prSet presAssocID="{863B0A76-6C21-FB4A-B786-C0EB54D7884B}" presName="gear3srcNode" presStyleLbl="node1" presStyleIdx="2" presStyleCnt="3"/>
      <dgm:spPr/>
    </dgm:pt>
    <dgm:pt modelId="{F90DA9DB-E0BE-934B-8F81-8637688FEC83}" type="pres">
      <dgm:prSet presAssocID="{863B0A76-6C21-FB4A-B786-C0EB54D7884B}" presName="gear3dstNode" presStyleLbl="node1" presStyleIdx="2" presStyleCnt="3"/>
      <dgm:spPr/>
    </dgm:pt>
    <dgm:pt modelId="{7E056A3E-4826-AF41-87A2-F6A70710B17C}" type="pres">
      <dgm:prSet presAssocID="{D9A47470-BE22-CE47-AA67-AFB95946F59B}" presName="connector1" presStyleLbl="sibTrans2D1" presStyleIdx="0" presStyleCnt="3"/>
      <dgm:spPr/>
    </dgm:pt>
    <dgm:pt modelId="{98490A97-5596-9A4E-BE6F-428CB28AA832}" type="pres">
      <dgm:prSet presAssocID="{42E1123B-B433-7C45-9212-0ECE740E2C1C}" presName="connector2" presStyleLbl="sibTrans2D1" presStyleIdx="1" presStyleCnt="3"/>
      <dgm:spPr/>
    </dgm:pt>
    <dgm:pt modelId="{978A20D5-F422-8C40-8130-C29C24D8349F}" type="pres">
      <dgm:prSet presAssocID="{BD73ED0D-B19E-124C-8372-4B8904C9B51E}" presName="connector3" presStyleLbl="sibTrans2D1" presStyleIdx="2" presStyleCnt="3"/>
      <dgm:spPr/>
    </dgm:pt>
  </dgm:ptLst>
  <dgm:cxnLst>
    <dgm:cxn modelId="{C3B1A90E-BB2D-CA4A-96BE-2A81791B1D41}" type="presOf" srcId="{44190996-F1F3-094F-90A4-10C5B8BBF617}" destId="{9E88103F-D379-5D4C-ABD7-6B860F3FA83D}" srcOrd="0" destOrd="0" presId="urn:microsoft.com/office/officeart/2005/8/layout/gear1"/>
    <dgm:cxn modelId="{B1A9DF1D-95BC-044D-9E98-F32DC11D5E49}" type="presOf" srcId="{44190996-F1F3-094F-90A4-10C5B8BBF617}" destId="{C026EE7D-D078-974C-A94C-D26EB9D00EF8}" srcOrd="1" destOrd="0" presId="urn:microsoft.com/office/officeart/2005/8/layout/gear1"/>
    <dgm:cxn modelId="{AEB6752D-F82A-494C-B8B6-BB1BE37F4319}" srcId="{9EB685F9-931C-7A42-9976-561033C514DF}" destId="{44190996-F1F3-094F-90A4-10C5B8BBF617}" srcOrd="1" destOrd="0" parTransId="{54D19495-9E83-7744-8C31-F49F61E15979}" sibTransId="{42E1123B-B433-7C45-9212-0ECE740E2C1C}"/>
    <dgm:cxn modelId="{280C1535-EE0A-434C-BFD1-7118D0BBDD8F}" type="presOf" srcId="{DF828FDB-8B2A-7446-A117-9F7C8DA2D12A}" destId="{D06E56C6-27A6-0D47-860E-8CD439287531}" srcOrd="0" destOrd="0" presId="urn:microsoft.com/office/officeart/2005/8/layout/gear1"/>
    <dgm:cxn modelId="{8DB90841-C871-4149-842A-B2164F691D7A}" type="presOf" srcId="{863B0A76-6C21-FB4A-B786-C0EB54D7884B}" destId="{2649555E-E5DD-8D4F-9364-49B2D6ABB541}" srcOrd="0" destOrd="0" presId="urn:microsoft.com/office/officeart/2005/8/layout/gear1"/>
    <dgm:cxn modelId="{F395FB42-31AB-8F43-B634-63C4DF5CA940}" type="presOf" srcId="{DF828FDB-8B2A-7446-A117-9F7C8DA2D12A}" destId="{F957542C-CFD4-4C42-941C-2F3A41A55B85}" srcOrd="1" destOrd="0" presId="urn:microsoft.com/office/officeart/2005/8/layout/gear1"/>
    <dgm:cxn modelId="{23507D59-5562-4841-AF40-DD0ADAE882E7}" type="presOf" srcId="{9EB685F9-931C-7A42-9976-561033C514DF}" destId="{13988324-16EF-FE4A-9562-97D94D1659EF}" srcOrd="0" destOrd="0" presId="urn:microsoft.com/office/officeart/2005/8/layout/gear1"/>
    <dgm:cxn modelId="{83A3D166-7164-0745-8B88-45E7053A039B}" srcId="{9EB685F9-931C-7A42-9976-561033C514DF}" destId="{863B0A76-6C21-FB4A-B786-C0EB54D7884B}" srcOrd="2" destOrd="0" parTransId="{ACA1A010-E89D-BD40-B767-A7475E037B56}" sibTransId="{BD73ED0D-B19E-124C-8372-4B8904C9B51E}"/>
    <dgm:cxn modelId="{79FAF182-0EAE-FD44-81A3-2067E5F995CE}" srcId="{9EB685F9-931C-7A42-9976-561033C514DF}" destId="{DF828FDB-8B2A-7446-A117-9F7C8DA2D12A}" srcOrd="0" destOrd="0" parTransId="{8B127FE1-FEAB-8841-9733-6F7DD5AAC0CC}" sibTransId="{D9A47470-BE22-CE47-AA67-AFB95946F59B}"/>
    <dgm:cxn modelId="{A3ABBFA8-AB43-9941-A9C9-F142CBD20052}" type="presOf" srcId="{D9A47470-BE22-CE47-AA67-AFB95946F59B}" destId="{7E056A3E-4826-AF41-87A2-F6A70710B17C}" srcOrd="0" destOrd="0" presId="urn:microsoft.com/office/officeart/2005/8/layout/gear1"/>
    <dgm:cxn modelId="{EF178EC1-0F31-974C-82C6-4D21F6F32A0A}" type="presOf" srcId="{DF828FDB-8B2A-7446-A117-9F7C8DA2D12A}" destId="{436E3BEE-C7E1-F140-9DD1-A81551E2A937}" srcOrd="2" destOrd="0" presId="urn:microsoft.com/office/officeart/2005/8/layout/gear1"/>
    <dgm:cxn modelId="{B33EDBC7-A09C-A846-9DCE-CD8C9F46030A}" type="presOf" srcId="{44190996-F1F3-094F-90A4-10C5B8BBF617}" destId="{CE01714B-0800-5845-B9C0-10575E4CB743}" srcOrd="2" destOrd="0" presId="urn:microsoft.com/office/officeart/2005/8/layout/gear1"/>
    <dgm:cxn modelId="{D3BBAAD1-55EE-AA42-9F89-A7D76F6B1EAE}" type="presOf" srcId="{863B0A76-6C21-FB4A-B786-C0EB54D7884B}" destId="{902EDA49-E31F-144C-B1B3-F2A4595ABC9D}" srcOrd="1" destOrd="0" presId="urn:microsoft.com/office/officeart/2005/8/layout/gear1"/>
    <dgm:cxn modelId="{F2A5D1DB-C032-B843-906C-91BFC3CD8339}" type="presOf" srcId="{42E1123B-B433-7C45-9212-0ECE740E2C1C}" destId="{98490A97-5596-9A4E-BE6F-428CB28AA832}" srcOrd="0" destOrd="0" presId="urn:microsoft.com/office/officeart/2005/8/layout/gear1"/>
    <dgm:cxn modelId="{0888D4DC-8BDB-0E4C-A79C-3404ACBF4C62}" type="presOf" srcId="{BD73ED0D-B19E-124C-8372-4B8904C9B51E}" destId="{978A20D5-F422-8C40-8130-C29C24D8349F}" srcOrd="0" destOrd="0" presId="urn:microsoft.com/office/officeart/2005/8/layout/gear1"/>
    <dgm:cxn modelId="{0A2212E4-FCDA-8942-87DD-DC940C7530AE}" srcId="{9EB685F9-931C-7A42-9976-561033C514DF}" destId="{6B1C9CFC-3BCB-1347-9023-940D53DE1001}" srcOrd="3" destOrd="0" parTransId="{097451FB-CFC4-6441-BFCD-CF867FCDBB77}" sibTransId="{B1EE596B-7DA5-0449-930D-77C9B91604F7}"/>
    <dgm:cxn modelId="{05FF3DEE-F78A-7A42-A5F8-9F34B37F7571}" type="presOf" srcId="{863B0A76-6C21-FB4A-B786-C0EB54D7884B}" destId="{F90DA9DB-E0BE-934B-8F81-8637688FEC83}" srcOrd="3" destOrd="0" presId="urn:microsoft.com/office/officeart/2005/8/layout/gear1"/>
    <dgm:cxn modelId="{51A0A4F3-E006-ED4A-BA0A-DFA5D209C6AA}" type="presOf" srcId="{863B0A76-6C21-FB4A-B786-C0EB54D7884B}" destId="{2A928E28-4261-CB45-BF7E-BDE197C0A6FF}" srcOrd="2" destOrd="0" presId="urn:microsoft.com/office/officeart/2005/8/layout/gear1"/>
    <dgm:cxn modelId="{9F87B945-3611-A24C-8A1F-09EB187564A4}" type="presParOf" srcId="{13988324-16EF-FE4A-9562-97D94D1659EF}" destId="{D06E56C6-27A6-0D47-860E-8CD439287531}" srcOrd="0" destOrd="0" presId="urn:microsoft.com/office/officeart/2005/8/layout/gear1"/>
    <dgm:cxn modelId="{0C041DA3-184B-6D40-8899-2795CAC62604}" type="presParOf" srcId="{13988324-16EF-FE4A-9562-97D94D1659EF}" destId="{F957542C-CFD4-4C42-941C-2F3A41A55B85}" srcOrd="1" destOrd="0" presId="urn:microsoft.com/office/officeart/2005/8/layout/gear1"/>
    <dgm:cxn modelId="{A916A3E7-415F-CB4C-8B77-0126045E5228}" type="presParOf" srcId="{13988324-16EF-FE4A-9562-97D94D1659EF}" destId="{436E3BEE-C7E1-F140-9DD1-A81551E2A937}" srcOrd="2" destOrd="0" presId="urn:microsoft.com/office/officeart/2005/8/layout/gear1"/>
    <dgm:cxn modelId="{310F4A47-568C-D94B-918D-C8E9E3EECE51}" type="presParOf" srcId="{13988324-16EF-FE4A-9562-97D94D1659EF}" destId="{9E88103F-D379-5D4C-ABD7-6B860F3FA83D}" srcOrd="3" destOrd="0" presId="urn:microsoft.com/office/officeart/2005/8/layout/gear1"/>
    <dgm:cxn modelId="{74295649-55CA-5C46-B96E-A4EF6CEAB1EE}" type="presParOf" srcId="{13988324-16EF-FE4A-9562-97D94D1659EF}" destId="{C026EE7D-D078-974C-A94C-D26EB9D00EF8}" srcOrd="4" destOrd="0" presId="urn:microsoft.com/office/officeart/2005/8/layout/gear1"/>
    <dgm:cxn modelId="{84169195-C94D-714D-93D9-CD5E3CD26361}" type="presParOf" srcId="{13988324-16EF-FE4A-9562-97D94D1659EF}" destId="{CE01714B-0800-5845-B9C0-10575E4CB743}" srcOrd="5" destOrd="0" presId="urn:microsoft.com/office/officeart/2005/8/layout/gear1"/>
    <dgm:cxn modelId="{3F43427D-06A7-B04B-AADF-9AE49D597746}" type="presParOf" srcId="{13988324-16EF-FE4A-9562-97D94D1659EF}" destId="{2649555E-E5DD-8D4F-9364-49B2D6ABB541}" srcOrd="6" destOrd="0" presId="urn:microsoft.com/office/officeart/2005/8/layout/gear1"/>
    <dgm:cxn modelId="{92AA4941-0FBD-CC4F-820C-0B9B8DDE761E}" type="presParOf" srcId="{13988324-16EF-FE4A-9562-97D94D1659EF}" destId="{902EDA49-E31F-144C-B1B3-F2A4595ABC9D}" srcOrd="7" destOrd="0" presId="urn:microsoft.com/office/officeart/2005/8/layout/gear1"/>
    <dgm:cxn modelId="{FFC9EB4E-7818-DC4E-B62C-E0C3C482072C}" type="presParOf" srcId="{13988324-16EF-FE4A-9562-97D94D1659EF}" destId="{2A928E28-4261-CB45-BF7E-BDE197C0A6FF}" srcOrd="8" destOrd="0" presId="urn:microsoft.com/office/officeart/2005/8/layout/gear1"/>
    <dgm:cxn modelId="{2F325A39-7895-BE4E-966A-97478965D5B4}" type="presParOf" srcId="{13988324-16EF-FE4A-9562-97D94D1659EF}" destId="{F90DA9DB-E0BE-934B-8F81-8637688FEC83}" srcOrd="9" destOrd="0" presId="urn:microsoft.com/office/officeart/2005/8/layout/gear1"/>
    <dgm:cxn modelId="{0823593C-1CB3-4C42-96A7-9DB431252707}" type="presParOf" srcId="{13988324-16EF-FE4A-9562-97D94D1659EF}" destId="{7E056A3E-4826-AF41-87A2-F6A70710B17C}" srcOrd="10" destOrd="0" presId="urn:microsoft.com/office/officeart/2005/8/layout/gear1"/>
    <dgm:cxn modelId="{2F1A1A0E-C108-B544-8B2F-5C9FE01548DF}" type="presParOf" srcId="{13988324-16EF-FE4A-9562-97D94D1659EF}" destId="{98490A97-5596-9A4E-BE6F-428CB28AA832}" srcOrd="11" destOrd="0" presId="urn:microsoft.com/office/officeart/2005/8/layout/gear1"/>
    <dgm:cxn modelId="{AF61DB66-73A6-F541-8D3E-A16F40864359}" type="presParOf" srcId="{13988324-16EF-FE4A-9562-97D94D1659EF}" destId="{978A20D5-F422-8C40-8130-C29C24D834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B685F9-931C-7A42-9976-561033C514DF}" type="doc">
      <dgm:prSet loTypeId="urn:microsoft.com/office/officeart/2005/8/layout/gear1" loCatId="" qsTypeId="urn:microsoft.com/office/officeart/2005/8/quickstyle/simple2" qsCatId="simple" csTypeId="urn:microsoft.com/office/officeart/2005/8/colors/accent3_2" csCatId="accent3" phldr="1"/>
      <dgm:spPr/>
    </dgm:pt>
    <dgm:pt modelId="{DF828FDB-8B2A-7446-A117-9F7C8DA2D12A}">
      <dgm:prSet phldrT="[Texte]" custT="1"/>
      <dgm:spPr/>
      <dgm:t>
        <a:bodyPr/>
        <a:lstStyle/>
        <a:p>
          <a:r>
            <a:rPr lang="fr-CA" sz="4300" dirty="0" err="1"/>
            <a:t>Comp</a:t>
          </a:r>
          <a:r>
            <a:rPr lang="fr-CA" sz="4300" dirty="0"/>
            <a:t>. aliénants</a:t>
          </a:r>
        </a:p>
      </dgm:t>
    </dgm:pt>
    <dgm:pt modelId="{8B127FE1-FEAB-8841-9733-6F7DD5AAC0CC}" type="parTrans" cxnId="{79FAF182-0EAE-FD44-81A3-2067E5F995CE}">
      <dgm:prSet/>
      <dgm:spPr/>
      <dgm:t>
        <a:bodyPr/>
        <a:lstStyle/>
        <a:p>
          <a:endParaRPr lang="fr-CA"/>
        </a:p>
      </dgm:t>
    </dgm:pt>
    <dgm:pt modelId="{D9A47470-BE22-CE47-AA67-AFB95946F59B}" type="sibTrans" cxnId="{79FAF182-0EAE-FD44-81A3-2067E5F995CE}">
      <dgm:prSet/>
      <dgm:spPr/>
      <dgm:t>
        <a:bodyPr/>
        <a:lstStyle/>
        <a:p>
          <a:endParaRPr lang="fr-CA"/>
        </a:p>
      </dgm:t>
    </dgm:pt>
    <dgm:pt modelId="{6B1C9CFC-3BCB-1347-9023-940D53DE1001}">
      <dgm:prSet phldrT="[Texte]" phldr="1"/>
      <dgm:spPr/>
      <dgm:t>
        <a:bodyPr/>
        <a:lstStyle/>
        <a:p>
          <a:endParaRPr lang="fr-CA" dirty="0"/>
        </a:p>
      </dgm:t>
    </dgm:pt>
    <dgm:pt modelId="{097451FB-CFC4-6441-BFCD-CF867FCDBB77}" type="parTrans" cxnId="{0A2212E4-FCDA-8942-87DD-DC940C7530AE}">
      <dgm:prSet/>
      <dgm:spPr/>
      <dgm:t>
        <a:bodyPr/>
        <a:lstStyle/>
        <a:p>
          <a:endParaRPr lang="fr-CA"/>
        </a:p>
      </dgm:t>
    </dgm:pt>
    <dgm:pt modelId="{B1EE596B-7DA5-0449-930D-77C9B91604F7}" type="sibTrans" cxnId="{0A2212E4-FCDA-8942-87DD-DC940C7530AE}">
      <dgm:prSet/>
      <dgm:spPr/>
      <dgm:t>
        <a:bodyPr/>
        <a:lstStyle/>
        <a:p>
          <a:endParaRPr lang="fr-CA"/>
        </a:p>
      </dgm:t>
    </dgm:pt>
    <dgm:pt modelId="{44190996-F1F3-094F-90A4-10C5B8BBF617}">
      <dgm:prSet/>
      <dgm:spPr/>
      <dgm:t>
        <a:bodyPr/>
        <a:lstStyle/>
        <a:p>
          <a:r>
            <a:rPr lang="fr-CA" dirty="0"/>
            <a:t>AP</a:t>
          </a:r>
        </a:p>
      </dgm:t>
    </dgm:pt>
    <dgm:pt modelId="{54D19495-9E83-7744-8C31-F49F61E15979}" type="parTrans" cxnId="{AEB6752D-F82A-494C-B8B6-BB1BE37F4319}">
      <dgm:prSet/>
      <dgm:spPr/>
      <dgm:t>
        <a:bodyPr/>
        <a:lstStyle/>
        <a:p>
          <a:endParaRPr lang="fr-CA"/>
        </a:p>
      </dgm:t>
    </dgm:pt>
    <dgm:pt modelId="{42E1123B-B433-7C45-9212-0ECE740E2C1C}" type="sibTrans" cxnId="{AEB6752D-F82A-494C-B8B6-BB1BE37F4319}">
      <dgm:prSet/>
      <dgm:spPr/>
      <dgm:t>
        <a:bodyPr/>
        <a:lstStyle/>
        <a:p>
          <a:endParaRPr lang="fr-CA"/>
        </a:p>
      </dgm:t>
    </dgm:pt>
    <dgm:pt modelId="{863B0A76-6C21-FB4A-B786-C0EB54D7884B}">
      <dgm:prSet/>
      <dgm:spPr/>
      <dgm:t>
        <a:bodyPr/>
        <a:lstStyle/>
        <a:p>
          <a:r>
            <a:rPr lang="fr-CA" dirty="0"/>
            <a:t>SAP</a:t>
          </a:r>
        </a:p>
      </dgm:t>
    </dgm:pt>
    <dgm:pt modelId="{ACA1A010-E89D-BD40-B767-A7475E037B56}" type="parTrans" cxnId="{83A3D166-7164-0745-8B88-45E7053A039B}">
      <dgm:prSet/>
      <dgm:spPr/>
      <dgm:t>
        <a:bodyPr/>
        <a:lstStyle/>
        <a:p>
          <a:endParaRPr lang="fr-CA"/>
        </a:p>
      </dgm:t>
    </dgm:pt>
    <dgm:pt modelId="{BD73ED0D-B19E-124C-8372-4B8904C9B51E}" type="sibTrans" cxnId="{83A3D166-7164-0745-8B88-45E7053A039B}">
      <dgm:prSet/>
      <dgm:spPr/>
      <dgm:t>
        <a:bodyPr/>
        <a:lstStyle/>
        <a:p>
          <a:endParaRPr lang="fr-CA"/>
        </a:p>
      </dgm:t>
    </dgm:pt>
    <dgm:pt modelId="{13988324-16EF-FE4A-9562-97D94D1659EF}" type="pres">
      <dgm:prSet presAssocID="{9EB685F9-931C-7A42-9976-561033C514D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06E56C6-27A6-0D47-860E-8CD439287531}" type="pres">
      <dgm:prSet presAssocID="{DF828FDB-8B2A-7446-A117-9F7C8DA2D12A}" presName="gear1" presStyleLbl="node1" presStyleIdx="0" presStyleCnt="3">
        <dgm:presLayoutVars>
          <dgm:chMax val="1"/>
          <dgm:bulletEnabled val="1"/>
        </dgm:presLayoutVars>
      </dgm:prSet>
      <dgm:spPr/>
    </dgm:pt>
    <dgm:pt modelId="{F957542C-CFD4-4C42-941C-2F3A41A55B85}" type="pres">
      <dgm:prSet presAssocID="{DF828FDB-8B2A-7446-A117-9F7C8DA2D12A}" presName="gear1srcNode" presStyleLbl="node1" presStyleIdx="0" presStyleCnt="3"/>
      <dgm:spPr/>
    </dgm:pt>
    <dgm:pt modelId="{436E3BEE-C7E1-F140-9DD1-A81551E2A937}" type="pres">
      <dgm:prSet presAssocID="{DF828FDB-8B2A-7446-A117-9F7C8DA2D12A}" presName="gear1dstNode" presStyleLbl="node1" presStyleIdx="0" presStyleCnt="3"/>
      <dgm:spPr/>
    </dgm:pt>
    <dgm:pt modelId="{9E88103F-D379-5D4C-ABD7-6B860F3FA83D}" type="pres">
      <dgm:prSet presAssocID="{44190996-F1F3-094F-90A4-10C5B8BBF617}" presName="gear2" presStyleLbl="node1" presStyleIdx="1" presStyleCnt="3">
        <dgm:presLayoutVars>
          <dgm:chMax val="1"/>
          <dgm:bulletEnabled val="1"/>
        </dgm:presLayoutVars>
      </dgm:prSet>
      <dgm:spPr/>
    </dgm:pt>
    <dgm:pt modelId="{C026EE7D-D078-974C-A94C-D26EB9D00EF8}" type="pres">
      <dgm:prSet presAssocID="{44190996-F1F3-094F-90A4-10C5B8BBF617}" presName="gear2srcNode" presStyleLbl="node1" presStyleIdx="1" presStyleCnt="3"/>
      <dgm:spPr/>
    </dgm:pt>
    <dgm:pt modelId="{CE01714B-0800-5845-B9C0-10575E4CB743}" type="pres">
      <dgm:prSet presAssocID="{44190996-F1F3-094F-90A4-10C5B8BBF617}" presName="gear2dstNode" presStyleLbl="node1" presStyleIdx="1" presStyleCnt="3"/>
      <dgm:spPr/>
    </dgm:pt>
    <dgm:pt modelId="{2649555E-E5DD-8D4F-9364-49B2D6ABB541}" type="pres">
      <dgm:prSet presAssocID="{863B0A76-6C21-FB4A-B786-C0EB54D7884B}" presName="gear3" presStyleLbl="node1" presStyleIdx="2" presStyleCnt="3"/>
      <dgm:spPr/>
    </dgm:pt>
    <dgm:pt modelId="{902EDA49-E31F-144C-B1B3-F2A4595ABC9D}" type="pres">
      <dgm:prSet presAssocID="{863B0A76-6C21-FB4A-B786-C0EB54D7884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A928E28-4261-CB45-BF7E-BDE197C0A6FF}" type="pres">
      <dgm:prSet presAssocID="{863B0A76-6C21-FB4A-B786-C0EB54D7884B}" presName="gear3srcNode" presStyleLbl="node1" presStyleIdx="2" presStyleCnt="3"/>
      <dgm:spPr/>
    </dgm:pt>
    <dgm:pt modelId="{F90DA9DB-E0BE-934B-8F81-8637688FEC83}" type="pres">
      <dgm:prSet presAssocID="{863B0A76-6C21-FB4A-B786-C0EB54D7884B}" presName="gear3dstNode" presStyleLbl="node1" presStyleIdx="2" presStyleCnt="3"/>
      <dgm:spPr/>
    </dgm:pt>
    <dgm:pt modelId="{7E056A3E-4826-AF41-87A2-F6A70710B17C}" type="pres">
      <dgm:prSet presAssocID="{D9A47470-BE22-CE47-AA67-AFB95946F59B}" presName="connector1" presStyleLbl="sibTrans2D1" presStyleIdx="0" presStyleCnt="3"/>
      <dgm:spPr/>
    </dgm:pt>
    <dgm:pt modelId="{98490A97-5596-9A4E-BE6F-428CB28AA832}" type="pres">
      <dgm:prSet presAssocID="{42E1123B-B433-7C45-9212-0ECE740E2C1C}" presName="connector2" presStyleLbl="sibTrans2D1" presStyleIdx="1" presStyleCnt="3"/>
      <dgm:spPr/>
    </dgm:pt>
    <dgm:pt modelId="{978A20D5-F422-8C40-8130-C29C24D8349F}" type="pres">
      <dgm:prSet presAssocID="{BD73ED0D-B19E-124C-8372-4B8904C9B51E}" presName="connector3" presStyleLbl="sibTrans2D1" presStyleIdx="2" presStyleCnt="3"/>
      <dgm:spPr/>
    </dgm:pt>
  </dgm:ptLst>
  <dgm:cxnLst>
    <dgm:cxn modelId="{C3B1A90E-BB2D-CA4A-96BE-2A81791B1D41}" type="presOf" srcId="{44190996-F1F3-094F-90A4-10C5B8BBF617}" destId="{9E88103F-D379-5D4C-ABD7-6B860F3FA83D}" srcOrd="0" destOrd="0" presId="urn:microsoft.com/office/officeart/2005/8/layout/gear1"/>
    <dgm:cxn modelId="{B1A9DF1D-95BC-044D-9E98-F32DC11D5E49}" type="presOf" srcId="{44190996-F1F3-094F-90A4-10C5B8BBF617}" destId="{C026EE7D-D078-974C-A94C-D26EB9D00EF8}" srcOrd="1" destOrd="0" presId="urn:microsoft.com/office/officeart/2005/8/layout/gear1"/>
    <dgm:cxn modelId="{AEB6752D-F82A-494C-B8B6-BB1BE37F4319}" srcId="{9EB685F9-931C-7A42-9976-561033C514DF}" destId="{44190996-F1F3-094F-90A4-10C5B8BBF617}" srcOrd="1" destOrd="0" parTransId="{54D19495-9E83-7744-8C31-F49F61E15979}" sibTransId="{42E1123B-B433-7C45-9212-0ECE740E2C1C}"/>
    <dgm:cxn modelId="{280C1535-EE0A-434C-BFD1-7118D0BBDD8F}" type="presOf" srcId="{DF828FDB-8B2A-7446-A117-9F7C8DA2D12A}" destId="{D06E56C6-27A6-0D47-860E-8CD439287531}" srcOrd="0" destOrd="0" presId="urn:microsoft.com/office/officeart/2005/8/layout/gear1"/>
    <dgm:cxn modelId="{8DB90841-C871-4149-842A-B2164F691D7A}" type="presOf" srcId="{863B0A76-6C21-FB4A-B786-C0EB54D7884B}" destId="{2649555E-E5DD-8D4F-9364-49B2D6ABB541}" srcOrd="0" destOrd="0" presId="urn:microsoft.com/office/officeart/2005/8/layout/gear1"/>
    <dgm:cxn modelId="{F395FB42-31AB-8F43-B634-63C4DF5CA940}" type="presOf" srcId="{DF828FDB-8B2A-7446-A117-9F7C8DA2D12A}" destId="{F957542C-CFD4-4C42-941C-2F3A41A55B85}" srcOrd="1" destOrd="0" presId="urn:microsoft.com/office/officeart/2005/8/layout/gear1"/>
    <dgm:cxn modelId="{23507D59-5562-4841-AF40-DD0ADAE882E7}" type="presOf" srcId="{9EB685F9-931C-7A42-9976-561033C514DF}" destId="{13988324-16EF-FE4A-9562-97D94D1659EF}" srcOrd="0" destOrd="0" presId="urn:microsoft.com/office/officeart/2005/8/layout/gear1"/>
    <dgm:cxn modelId="{83A3D166-7164-0745-8B88-45E7053A039B}" srcId="{9EB685F9-931C-7A42-9976-561033C514DF}" destId="{863B0A76-6C21-FB4A-B786-C0EB54D7884B}" srcOrd="2" destOrd="0" parTransId="{ACA1A010-E89D-BD40-B767-A7475E037B56}" sibTransId="{BD73ED0D-B19E-124C-8372-4B8904C9B51E}"/>
    <dgm:cxn modelId="{79FAF182-0EAE-FD44-81A3-2067E5F995CE}" srcId="{9EB685F9-931C-7A42-9976-561033C514DF}" destId="{DF828FDB-8B2A-7446-A117-9F7C8DA2D12A}" srcOrd="0" destOrd="0" parTransId="{8B127FE1-FEAB-8841-9733-6F7DD5AAC0CC}" sibTransId="{D9A47470-BE22-CE47-AA67-AFB95946F59B}"/>
    <dgm:cxn modelId="{A3ABBFA8-AB43-9941-A9C9-F142CBD20052}" type="presOf" srcId="{D9A47470-BE22-CE47-AA67-AFB95946F59B}" destId="{7E056A3E-4826-AF41-87A2-F6A70710B17C}" srcOrd="0" destOrd="0" presId="urn:microsoft.com/office/officeart/2005/8/layout/gear1"/>
    <dgm:cxn modelId="{EF178EC1-0F31-974C-82C6-4D21F6F32A0A}" type="presOf" srcId="{DF828FDB-8B2A-7446-A117-9F7C8DA2D12A}" destId="{436E3BEE-C7E1-F140-9DD1-A81551E2A937}" srcOrd="2" destOrd="0" presId="urn:microsoft.com/office/officeart/2005/8/layout/gear1"/>
    <dgm:cxn modelId="{B33EDBC7-A09C-A846-9DCE-CD8C9F46030A}" type="presOf" srcId="{44190996-F1F3-094F-90A4-10C5B8BBF617}" destId="{CE01714B-0800-5845-B9C0-10575E4CB743}" srcOrd="2" destOrd="0" presId="urn:microsoft.com/office/officeart/2005/8/layout/gear1"/>
    <dgm:cxn modelId="{D3BBAAD1-55EE-AA42-9F89-A7D76F6B1EAE}" type="presOf" srcId="{863B0A76-6C21-FB4A-B786-C0EB54D7884B}" destId="{902EDA49-E31F-144C-B1B3-F2A4595ABC9D}" srcOrd="1" destOrd="0" presId="urn:microsoft.com/office/officeart/2005/8/layout/gear1"/>
    <dgm:cxn modelId="{F2A5D1DB-C032-B843-906C-91BFC3CD8339}" type="presOf" srcId="{42E1123B-B433-7C45-9212-0ECE740E2C1C}" destId="{98490A97-5596-9A4E-BE6F-428CB28AA832}" srcOrd="0" destOrd="0" presId="urn:microsoft.com/office/officeart/2005/8/layout/gear1"/>
    <dgm:cxn modelId="{0888D4DC-8BDB-0E4C-A79C-3404ACBF4C62}" type="presOf" srcId="{BD73ED0D-B19E-124C-8372-4B8904C9B51E}" destId="{978A20D5-F422-8C40-8130-C29C24D8349F}" srcOrd="0" destOrd="0" presId="urn:microsoft.com/office/officeart/2005/8/layout/gear1"/>
    <dgm:cxn modelId="{0A2212E4-FCDA-8942-87DD-DC940C7530AE}" srcId="{9EB685F9-931C-7A42-9976-561033C514DF}" destId="{6B1C9CFC-3BCB-1347-9023-940D53DE1001}" srcOrd="3" destOrd="0" parTransId="{097451FB-CFC4-6441-BFCD-CF867FCDBB77}" sibTransId="{B1EE596B-7DA5-0449-930D-77C9B91604F7}"/>
    <dgm:cxn modelId="{05FF3DEE-F78A-7A42-A5F8-9F34B37F7571}" type="presOf" srcId="{863B0A76-6C21-FB4A-B786-C0EB54D7884B}" destId="{F90DA9DB-E0BE-934B-8F81-8637688FEC83}" srcOrd="3" destOrd="0" presId="urn:microsoft.com/office/officeart/2005/8/layout/gear1"/>
    <dgm:cxn modelId="{51A0A4F3-E006-ED4A-BA0A-DFA5D209C6AA}" type="presOf" srcId="{863B0A76-6C21-FB4A-B786-C0EB54D7884B}" destId="{2A928E28-4261-CB45-BF7E-BDE197C0A6FF}" srcOrd="2" destOrd="0" presId="urn:microsoft.com/office/officeart/2005/8/layout/gear1"/>
    <dgm:cxn modelId="{9F87B945-3611-A24C-8A1F-09EB187564A4}" type="presParOf" srcId="{13988324-16EF-FE4A-9562-97D94D1659EF}" destId="{D06E56C6-27A6-0D47-860E-8CD439287531}" srcOrd="0" destOrd="0" presId="urn:microsoft.com/office/officeart/2005/8/layout/gear1"/>
    <dgm:cxn modelId="{0C041DA3-184B-6D40-8899-2795CAC62604}" type="presParOf" srcId="{13988324-16EF-FE4A-9562-97D94D1659EF}" destId="{F957542C-CFD4-4C42-941C-2F3A41A55B85}" srcOrd="1" destOrd="0" presId="urn:microsoft.com/office/officeart/2005/8/layout/gear1"/>
    <dgm:cxn modelId="{A916A3E7-415F-CB4C-8B77-0126045E5228}" type="presParOf" srcId="{13988324-16EF-FE4A-9562-97D94D1659EF}" destId="{436E3BEE-C7E1-F140-9DD1-A81551E2A937}" srcOrd="2" destOrd="0" presId="urn:microsoft.com/office/officeart/2005/8/layout/gear1"/>
    <dgm:cxn modelId="{310F4A47-568C-D94B-918D-C8E9E3EECE51}" type="presParOf" srcId="{13988324-16EF-FE4A-9562-97D94D1659EF}" destId="{9E88103F-D379-5D4C-ABD7-6B860F3FA83D}" srcOrd="3" destOrd="0" presId="urn:microsoft.com/office/officeart/2005/8/layout/gear1"/>
    <dgm:cxn modelId="{74295649-55CA-5C46-B96E-A4EF6CEAB1EE}" type="presParOf" srcId="{13988324-16EF-FE4A-9562-97D94D1659EF}" destId="{C026EE7D-D078-974C-A94C-D26EB9D00EF8}" srcOrd="4" destOrd="0" presId="urn:microsoft.com/office/officeart/2005/8/layout/gear1"/>
    <dgm:cxn modelId="{84169195-C94D-714D-93D9-CD5E3CD26361}" type="presParOf" srcId="{13988324-16EF-FE4A-9562-97D94D1659EF}" destId="{CE01714B-0800-5845-B9C0-10575E4CB743}" srcOrd="5" destOrd="0" presId="urn:microsoft.com/office/officeart/2005/8/layout/gear1"/>
    <dgm:cxn modelId="{3F43427D-06A7-B04B-AADF-9AE49D597746}" type="presParOf" srcId="{13988324-16EF-FE4A-9562-97D94D1659EF}" destId="{2649555E-E5DD-8D4F-9364-49B2D6ABB541}" srcOrd="6" destOrd="0" presId="urn:microsoft.com/office/officeart/2005/8/layout/gear1"/>
    <dgm:cxn modelId="{92AA4941-0FBD-CC4F-820C-0B9B8DDE761E}" type="presParOf" srcId="{13988324-16EF-FE4A-9562-97D94D1659EF}" destId="{902EDA49-E31F-144C-B1B3-F2A4595ABC9D}" srcOrd="7" destOrd="0" presId="urn:microsoft.com/office/officeart/2005/8/layout/gear1"/>
    <dgm:cxn modelId="{FFC9EB4E-7818-DC4E-B62C-E0C3C482072C}" type="presParOf" srcId="{13988324-16EF-FE4A-9562-97D94D1659EF}" destId="{2A928E28-4261-CB45-BF7E-BDE197C0A6FF}" srcOrd="8" destOrd="0" presId="urn:microsoft.com/office/officeart/2005/8/layout/gear1"/>
    <dgm:cxn modelId="{2F325A39-7895-BE4E-966A-97478965D5B4}" type="presParOf" srcId="{13988324-16EF-FE4A-9562-97D94D1659EF}" destId="{F90DA9DB-E0BE-934B-8F81-8637688FEC83}" srcOrd="9" destOrd="0" presId="urn:microsoft.com/office/officeart/2005/8/layout/gear1"/>
    <dgm:cxn modelId="{0823593C-1CB3-4C42-96A7-9DB431252707}" type="presParOf" srcId="{13988324-16EF-FE4A-9562-97D94D1659EF}" destId="{7E056A3E-4826-AF41-87A2-F6A70710B17C}" srcOrd="10" destOrd="0" presId="urn:microsoft.com/office/officeart/2005/8/layout/gear1"/>
    <dgm:cxn modelId="{2F1A1A0E-C108-B544-8B2F-5C9FE01548DF}" type="presParOf" srcId="{13988324-16EF-FE4A-9562-97D94D1659EF}" destId="{98490A97-5596-9A4E-BE6F-428CB28AA832}" srcOrd="11" destOrd="0" presId="urn:microsoft.com/office/officeart/2005/8/layout/gear1"/>
    <dgm:cxn modelId="{AF61DB66-73A6-F541-8D3E-A16F40864359}" type="presParOf" srcId="{13988324-16EF-FE4A-9562-97D94D1659EF}" destId="{978A20D5-F422-8C40-8130-C29C24D834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La violence est souvent exercée lors des contacts père-enfant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La violence se poursuit souvent après la séparation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La violence conjugale affecte les femmes et les enfants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Les enfant peuvent exprimer des craintes ou refuser de voir leur père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Les femmes peuvent s’opposer aux contacts ou exiger des mesures de sécurité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Les femmes peuvent exprimer des criantes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63C470-71BB-A546-A709-FBA4A64F84FD}" type="doc">
      <dgm:prSet loTypeId="urn:microsoft.com/office/officeart/2005/8/layout/cycle6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E4ADCB05-AD58-6E43-A837-71571F432CC7}">
      <dgm:prSet phldrT="[Texte]"/>
      <dgm:spPr/>
      <dgm:t>
        <a:bodyPr/>
        <a:lstStyle/>
        <a:p>
          <a:r>
            <a:rPr lang="fr-CA" dirty="0"/>
            <a:t>Lacunes dans la compréhension de la violence</a:t>
          </a:r>
        </a:p>
      </dgm:t>
    </dgm:pt>
    <dgm:pt modelId="{7A9F4BB2-5E66-C745-A834-F6383ED23C7A}" type="sibTrans" cxnId="{688C495B-E48A-4C40-92EF-0EEA5DB8A046}">
      <dgm:prSet/>
      <dgm:spPr/>
      <dgm:t>
        <a:bodyPr/>
        <a:lstStyle/>
        <a:p>
          <a:endParaRPr lang="fr-CA"/>
        </a:p>
      </dgm:t>
    </dgm:pt>
    <dgm:pt modelId="{185EE2D7-122A-AB4B-BE9E-9E17C3911D2A}" type="parTrans" cxnId="{688C495B-E48A-4C40-92EF-0EEA5DB8A046}">
      <dgm:prSet/>
      <dgm:spPr/>
      <dgm:t>
        <a:bodyPr/>
        <a:lstStyle/>
        <a:p>
          <a:endParaRPr lang="fr-CA"/>
        </a:p>
      </dgm:t>
    </dgm:pt>
    <dgm:pt modelId="{520420B3-81D0-744B-BC95-4DF959D79680}" type="pres">
      <dgm:prSet presAssocID="{4463C470-71BB-A546-A709-FBA4A64F84FD}" presName="cycle" presStyleCnt="0">
        <dgm:presLayoutVars>
          <dgm:dir/>
          <dgm:resizeHandles val="exact"/>
        </dgm:presLayoutVars>
      </dgm:prSet>
      <dgm:spPr/>
    </dgm:pt>
    <dgm:pt modelId="{0C3D4066-B95F-C14D-BF92-8B6F786835F6}" type="pres">
      <dgm:prSet presAssocID="{E4ADCB05-AD58-6E43-A837-71571F432CC7}" presName="node" presStyleLbl="node1" presStyleIdx="0" presStyleCnt="1">
        <dgm:presLayoutVars>
          <dgm:bulletEnabled val="1"/>
        </dgm:presLayoutVars>
      </dgm:prSet>
      <dgm:spPr/>
    </dgm:pt>
  </dgm:ptLst>
  <dgm:cxnLst>
    <dgm:cxn modelId="{688C495B-E48A-4C40-92EF-0EEA5DB8A046}" srcId="{4463C470-71BB-A546-A709-FBA4A64F84FD}" destId="{E4ADCB05-AD58-6E43-A837-71571F432CC7}" srcOrd="0" destOrd="0" parTransId="{185EE2D7-122A-AB4B-BE9E-9E17C3911D2A}" sibTransId="{7A9F4BB2-5E66-C745-A834-F6383ED23C7A}"/>
    <dgm:cxn modelId="{3AF92593-10E1-454F-B121-F7447B6141FB}" type="presOf" srcId="{E4ADCB05-AD58-6E43-A837-71571F432CC7}" destId="{0C3D4066-B95F-C14D-BF92-8B6F786835F6}" srcOrd="0" destOrd="0" presId="urn:microsoft.com/office/officeart/2005/8/layout/cycle6"/>
    <dgm:cxn modelId="{1E248DEE-B260-4E46-AD54-85FE2CBB6FD1}" type="presOf" srcId="{4463C470-71BB-A546-A709-FBA4A64F84FD}" destId="{520420B3-81D0-744B-BC95-4DF959D79680}" srcOrd="0" destOrd="0" presId="urn:microsoft.com/office/officeart/2005/8/layout/cycle6"/>
    <dgm:cxn modelId="{80DBFB13-2EB5-624B-9EA6-D149229F9A0A}" type="presParOf" srcId="{520420B3-81D0-744B-BC95-4DF959D79680}" destId="{0C3D4066-B95F-C14D-BF92-8B6F786835F6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La violence est souvent exercée lors des contacts père-enfant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La violence se poursuit souvent après la séparation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La violence conjugale affecte les femmes et les enfants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Les enfant peuvent exprimer des craintes ou refuser de voir leur père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Les femmes peuvent s’opposer aux contacts ou exiger des mesures de sécurité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Les femmes peuvent exprimer des criantes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Les enfant peuvent exprimer des craintes ou refuser de voir leur père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Les femmes peuvent s’opposer aux contacts ou exiger des mesures de sécurité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Les femmes peuvent exprimer des criantes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63C470-71BB-A546-A709-FBA4A64F84FD}" type="doc">
      <dgm:prSet loTypeId="urn:microsoft.com/office/officeart/2005/8/layout/cycle6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6CBE9D92-102B-5249-B873-1A89E6135E5E}">
      <dgm:prSet phldrT="[Texte]" custT="1"/>
      <dgm:spPr/>
      <dgm:t>
        <a:bodyPr/>
        <a:lstStyle/>
        <a:p>
          <a:r>
            <a:rPr lang="fr-CA" sz="2200" dirty="0"/>
            <a:t>Les femmes font des fausses accusations</a:t>
          </a:r>
        </a:p>
      </dgm:t>
    </dgm:pt>
    <dgm:pt modelId="{98436ADB-BB71-0743-877A-522952D4FFD4}" type="parTrans" cxnId="{F5C5A110-46AA-3D48-859A-DBE607AC6AB5}">
      <dgm:prSet/>
      <dgm:spPr/>
      <dgm:t>
        <a:bodyPr/>
        <a:lstStyle/>
        <a:p>
          <a:endParaRPr lang="fr-CA"/>
        </a:p>
      </dgm:t>
    </dgm:pt>
    <dgm:pt modelId="{5F8028C3-A10E-8E46-8E32-C70971C5957A}" type="sibTrans" cxnId="{F5C5A110-46AA-3D48-859A-DBE607AC6AB5}">
      <dgm:prSet/>
      <dgm:spPr/>
      <dgm:t>
        <a:bodyPr/>
        <a:lstStyle/>
        <a:p>
          <a:endParaRPr lang="fr-CA"/>
        </a:p>
      </dgm:t>
    </dgm:pt>
    <dgm:pt modelId="{E4ADCB05-AD58-6E43-A837-71571F432CC7}">
      <dgm:prSet phldrT="[Texte]" custT="1"/>
      <dgm:spPr/>
      <dgm:t>
        <a:bodyPr/>
        <a:lstStyle/>
        <a:p>
          <a:r>
            <a:rPr lang="fr-CA" sz="2200" dirty="0"/>
            <a:t>Les enfants sont incompétents et mentent</a:t>
          </a:r>
        </a:p>
      </dgm:t>
    </dgm:pt>
    <dgm:pt modelId="{185EE2D7-122A-AB4B-BE9E-9E17C3911D2A}" type="parTrans" cxnId="{688C495B-E48A-4C40-92EF-0EEA5DB8A046}">
      <dgm:prSet/>
      <dgm:spPr/>
      <dgm:t>
        <a:bodyPr/>
        <a:lstStyle/>
        <a:p>
          <a:endParaRPr lang="fr-CA"/>
        </a:p>
      </dgm:t>
    </dgm:pt>
    <dgm:pt modelId="{7A9F4BB2-5E66-C745-A834-F6383ED23C7A}" type="sibTrans" cxnId="{688C495B-E48A-4C40-92EF-0EEA5DB8A046}">
      <dgm:prSet/>
      <dgm:spPr/>
      <dgm:t>
        <a:bodyPr/>
        <a:lstStyle/>
        <a:p>
          <a:endParaRPr lang="fr-CA"/>
        </a:p>
      </dgm:t>
    </dgm:pt>
    <dgm:pt modelId="{A1B2AF21-B1F3-A84E-8946-C9C5771933A1}">
      <dgm:prSet phldrT="[Texte]" custT="1"/>
      <dgm:spPr/>
      <dgm:t>
        <a:bodyPr/>
        <a:lstStyle/>
        <a:p>
          <a:r>
            <a:rPr lang="fr-CA" sz="2200" dirty="0"/>
            <a:t>Les enfants ont besoin de leur père</a:t>
          </a:r>
        </a:p>
      </dgm:t>
    </dgm:pt>
    <dgm:pt modelId="{EE5055ED-DFE9-B040-8DCA-448F340F975F}" type="parTrans" cxnId="{C1EC10AB-BBE7-264F-8174-A68A275131F4}">
      <dgm:prSet/>
      <dgm:spPr/>
      <dgm:t>
        <a:bodyPr/>
        <a:lstStyle/>
        <a:p>
          <a:endParaRPr lang="fr-CA"/>
        </a:p>
      </dgm:t>
    </dgm:pt>
    <dgm:pt modelId="{BDC28351-34A2-6943-8352-B4AF1EAE35FD}" type="sibTrans" cxnId="{C1EC10AB-BBE7-264F-8174-A68A275131F4}">
      <dgm:prSet/>
      <dgm:spPr/>
      <dgm:t>
        <a:bodyPr/>
        <a:lstStyle/>
        <a:p>
          <a:endParaRPr lang="fr-CA"/>
        </a:p>
      </dgm:t>
    </dgm:pt>
    <dgm:pt modelId="{B629381B-F213-FE4E-981F-64E327146DAD}">
      <dgm:prSet phldrT="[Texte]" custT="1"/>
      <dgm:spPr/>
      <dgm:t>
        <a:bodyPr/>
        <a:lstStyle/>
        <a:p>
          <a:r>
            <a:rPr lang="fr-CA" sz="2200" dirty="0"/>
            <a:t>Lacune dans la compréhension de la violence</a:t>
          </a:r>
        </a:p>
      </dgm:t>
    </dgm:pt>
    <dgm:pt modelId="{BC91CD97-6BE2-CB4B-B0F1-83FEBD81017C}" type="parTrans" cxnId="{78E0ECA9-CD1C-4949-BE35-D479825AFC07}">
      <dgm:prSet/>
      <dgm:spPr/>
      <dgm:t>
        <a:bodyPr/>
        <a:lstStyle/>
        <a:p>
          <a:endParaRPr lang="fr-CA"/>
        </a:p>
      </dgm:t>
    </dgm:pt>
    <dgm:pt modelId="{A62326FF-DECA-9D40-A5E2-ECF5AE9C6B4A}" type="sibTrans" cxnId="{78E0ECA9-CD1C-4949-BE35-D479825AFC07}">
      <dgm:prSet/>
      <dgm:spPr/>
      <dgm:t>
        <a:bodyPr/>
        <a:lstStyle/>
        <a:p>
          <a:endParaRPr lang="fr-CA"/>
        </a:p>
      </dgm:t>
    </dgm:pt>
    <dgm:pt modelId="{520420B3-81D0-744B-BC95-4DF959D79680}" type="pres">
      <dgm:prSet presAssocID="{4463C470-71BB-A546-A709-FBA4A64F84FD}" presName="cycle" presStyleCnt="0">
        <dgm:presLayoutVars>
          <dgm:dir/>
          <dgm:resizeHandles val="exact"/>
        </dgm:presLayoutVars>
      </dgm:prSet>
      <dgm:spPr/>
    </dgm:pt>
    <dgm:pt modelId="{A175D863-05C7-8849-90F4-9A38CF80744B}" type="pres">
      <dgm:prSet presAssocID="{6CBE9D92-102B-5249-B873-1A89E6135E5E}" presName="node" presStyleLbl="node1" presStyleIdx="0" presStyleCnt="4">
        <dgm:presLayoutVars>
          <dgm:bulletEnabled val="1"/>
        </dgm:presLayoutVars>
      </dgm:prSet>
      <dgm:spPr/>
    </dgm:pt>
    <dgm:pt modelId="{EFB85AD4-97BF-CD4F-B67B-381AE9EB694A}" type="pres">
      <dgm:prSet presAssocID="{6CBE9D92-102B-5249-B873-1A89E6135E5E}" presName="spNode" presStyleCnt="0"/>
      <dgm:spPr/>
    </dgm:pt>
    <dgm:pt modelId="{6FF6DE35-783E-ED49-9DE0-C267DE47DA0C}" type="pres">
      <dgm:prSet presAssocID="{5F8028C3-A10E-8E46-8E32-C70971C5957A}" presName="sibTrans" presStyleLbl="sibTrans1D1" presStyleIdx="0" presStyleCnt="4"/>
      <dgm:spPr/>
    </dgm:pt>
    <dgm:pt modelId="{0C3D4066-B95F-C14D-BF92-8B6F786835F6}" type="pres">
      <dgm:prSet presAssocID="{E4ADCB05-AD58-6E43-A837-71571F432CC7}" presName="node" presStyleLbl="node1" presStyleIdx="1" presStyleCnt="4">
        <dgm:presLayoutVars>
          <dgm:bulletEnabled val="1"/>
        </dgm:presLayoutVars>
      </dgm:prSet>
      <dgm:spPr/>
    </dgm:pt>
    <dgm:pt modelId="{47C0758A-BD95-C54B-A0F0-9EC5A5B960CF}" type="pres">
      <dgm:prSet presAssocID="{E4ADCB05-AD58-6E43-A837-71571F432CC7}" presName="spNode" presStyleCnt="0"/>
      <dgm:spPr/>
    </dgm:pt>
    <dgm:pt modelId="{86488358-5142-3448-84C6-2BBD4F8BC194}" type="pres">
      <dgm:prSet presAssocID="{7A9F4BB2-5E66-C745-A834-F6383ED23C7A}" presName="sibTrans" presStyleLbl="sibTrans1D1" presStyleIdx="1" presStyleCnt="4"/>
      <dgm:spPr/>
    </dgm:pt>
    <dgm:pt modelId="{24876FBB-0F29-644E-9CA8-226A09E823B8}" type="pres">
      <dgm:prSet presAssocID="{A1B2AF21-B1F3-A84E-8946-C9C5771933A1}" presName="node" presStyleLbl="node1" presStyleIdx="2" presStyleCnt="4">
        <dgm:presLayoutVars>
          <dgm:bulletEnabled val="1"/>
        </dgm:presLayoutVars>
      </dgm:prSet>
      <dgm:spPr/>
    </dgm:pt>
    <dgm:pt modelId="{E9E0178E-678A-B844-B93B-027A2C12EA40}" type="pres">
      <dgm:prSet presAssocID="{A1B2AF21-B1F3-A84E-8946-C9C5771933A1}" presName="spNode" presStyleCnt="0"/>
      <dgm:spPr/>
    </dgm:pt>
    <dgm:pt modelId="{8B5C5D39-E355-9544-B60A-E74E86E502DE}" type="pres">
      <dgm:prSet presAssocID="{BDC28351-34A2-6943-8352-B4AF1EAE35FD}" presName="sibTrans" presStyleLbl="sibTrans1D1" presStyleIdx="2" presStyleCnt="4"/>
      <dgm:spPr/>
    </dgm:pt>
    <dgm:pt modelId="{B58F7A56-5B18-5B4F-94D5-C7D797DD6AB4}" type="pres">
      <dgm:prSet presAssocID="{B629381B-F213-FE4E-981F-64E327146DAD}" presName="node" presStyleLbl="node1" presStyleIdx="3" presStyleCnt="4">
        <dgm:presLayoutVars>
          <dgm:bulletEnabled val="1"/>
        </dgm:presLayoutVars>
      </dgm:prSet>
      <dgm:spPr/>
    </dgm:pt>
    <dgm:pt modelId="{D3CEEAAD-7A6B-5045-B944-5C8FF5439E33}" type="pres">
      <dgm:prSet presAssocID="{B629381B-F213-FE4E-981F-64E327146DAD}" presName="spNode" presStyleCnt="0"/>
      <dgm:spPr/>
    </dgm:pt>
    <dgm:pt modelId="{3FB5A4D6-DD76-954D-AF61-F9E74BF4BFB2}" type="pres">
      <dgm:prSet presAssocID="{A62326FF-DECA-9D40-A5E2-ECF5AE9C6B4A}" presName="sibTrans" presStyleLbl="sibTrans1D1" presStyleIdx="3" presStyleCnt="4"/>
      <dgm:spPr/>
    </dgm:pt>
  </dgm:ptLst>
  <dgm:cxnLst>
    <dgm:cxn modelId="{F5C5A110-46AA-3D48-859A-DBE607AC6AB5}" srcId="{4463C470-71BB-A546-A709-FBA4A64F84FD}" destId="{6CBE9D92-102B-5249-B873-1A89E6135E5E}" srcOrd="0" destOrd="0" parTransId="{98436ADB-BB71-0743-877A-522952D4FFD4}" sibTransId="{5F8028C3-A10E-8E46-8E32-C70971C5957A}"/>
    <dgm:cxn modelId="{5388A111-7CAD-4343-B9BA-3B04FA235C3D}" type="presOf" srcId="{6CBE9D92-102B-5249-B873-1A89E6135E5E}" destId="{A175D863-05C7-8849-90F4-9A38CF80744B}" srcOrd="0" destOrd="0" presId="urn:microsoft.com/office/officeart/2005/8/layout/cycle6"/>
    <dgm:cxn modelId="{B59BFD31-0962-494D-831A-B83AC0619988}" type="presOf" srcId="{7A9F4BB2-5E66-C745-A834-F6383ED23C7A}" destId="{86488358-5142-3448-84C6-2BBD4F8BC194}" srcOrd="0" destOrd="0" presId="urn:microsoft.com/office/officeart/2005/8/layout/cycle6"/>
    <dgm:cxn modelId="{081D0738-9009-054F-83E9-D8EFC38C8506}" type="presOf" srcId="{5F8028C3-A10E-8E46-8E32-C70971C5957A}" destId="{6FF6DE35-783E-ED49-9DE0-C267DE47DA0C}" srcOrd="0" destOrd="0" presId="urn:microsoft.com/office/officeart/2005/8/layout/cycle6"/>
    <dgm:cxn modelId="{688C495B-E48A-4C40-92EF-0EEA5DB8A046}" srcId="{4463C470-71BB-A546-A709-FBA4A64F84FD}" destId="{E4ADCB05-AD58-6E43-A837-71571F432CC7}" srcOrd="1" destOrd="0" parTransId="{185EE2D7-122A-AB4B-BE9E-9E17C3911D2A}" sibTransId="{7A9F4BB2-5E66-C745-A834-F6383ED23C7A}"/>
    <dgm:cxn modelId="{09ED0C84-A22E-0845-9E3E-4D75E4A5FC1D}" type="presOf" srcId="{BDC28351-34A2-6943-8352-B4AF1EAE35FD}" destId="{8B5C5D39-E355-9544-B60A-E74E86E502DE}" srcOrd="0" destOrd="0" presId="urn:microsoft.com/office/officeart/2005/8/layout/cycle6"/>
    <dgm:cxn modelId="{3AF92593-10E1-454F-B121-F7447B6141FB}" type="presOf" srcId="{E4ADCB05-AD58-6E43-A837-71571F432CC7}" destId="{0C3D4066-B95F-C14D-BF92-8B6F786835F6}" srcOrd="0" destOrd="0" presId="urn:microsoft.com/office/officeart/2005/8/layout/cycle6"/>
    <dgm:cxn modelId="{7EB5ABA8-3500-3B4C-906C-4B70AD8F637F}" type="presOf" srcId="{A62326FF-DECA-9D40-A5E2-ECF5AE9C6B4A}" destId="{3FB5A4D6-DD76-954D-AF61-F9E74BF4BFB2}" srcOrd="0" destOrd="0" presId="urn:microsoft.com/office/officeart/2005/8/layout/cycle6"/>
    <dgm:cxn modelId="{78E0ECA9-CD1C-4949-BE35-D479825AFC07}" srcId="{4463C470-71BB-A546-A709-FBA4A64F84FD}" destId="{B629381B-F213-FE4E-981F-64E327146DAD}" srcOrd="3" destOrd="0" parTransId="{BC91CD97-6BE2-CB4B-B0F1-83FEBD81017C}" sibTransId="{A62326FF-DECA-9D40-A5E2-ECF5AE9C6B4A}"/>
    <dgm:cxn modelId="{C1EC10AB-BBE7-264F-8174-A68A275131F4}" srcId="{4463C470-71BB-A546-A709-FBA4A64F84FD}" destId="{A1B2AF21-B1F3-A84E-8946-C9C5771933A1}" srcOrd="2" destOrd="0" parTransId="{EE5055ED-DFE9-B040-8DCA-448F340F975F}" sibTransId="{BDC28351-34A2-6943-8352-B4AF1EAE35FD}"/>
    <dgm:cxn modelId="{B191FCAC-1590-684D-B1B6-17136D9B810E}" type="presOf" srcId="{A1B2AF21-B1F3-A84E-8946-C9C5771933A1}" destId="{24876FBB-0F29-644E-9CA8-226A09E823B8}" srcOrd="0" destOrd="0" presId="urn:microsoft.com/office/officeart/2005/8/layout/cycle6"/>
    <dgm:cxn modelId="{B18BB9E7-DFA7-3340-AC79-6C66B8B98AD8}" type="presOf" srcId="{B629381B-F213-FE4E-981F-64E327146DAD}" destId="{B58F7A56-5B18-5B4F-94D5-C7D797DD6AB4}" srcOrd="0" destOrd="0" presId="urn:microsoft.com/office/officeart/2005/8/layout/cycle6"/>
    <dgm:cxn modelId="{1E248DEE-B260-4E46-AD54-85FE2CBB6FD1}" type="presOf" srcId="{4463C470-71BB-A546-A709-FBA4A64F84FD}" destId="{520420B3-81D0-744B-BC95-4DF959D79680}" srcOrd="0" destOrd="0" presId="urn:microsoft.com/office/officeart/2005/8/layout/cycle6"/>
    <dgm:cxn modelId="{DD85F952-3B89-EA41-87F2-56B25DFCD51F}" type="presParOf" srcId="{520420B3-81D0-744B-BC95-4DF959D79680}" destId="{A175D863-05C7-8849-90F4-9A38CF80744B}" srcOrd="0" destOrd="0" presId="urn:microsoft.com/office/officeart/2005/8/layout/cycle6"/>
    <dgm:cxn modelId="{7DB13821-4BD5-234A-9F52-77C663006AE7}" type="presParOf" srcId="{520420B3-81D0-744B-BC95-4DF959D79680}" destId="{EFB85AD4-97BF-CD4F-B67B-381AE9EB694A}" srcOrd="1" destOrd="0" presId="urn:microsoft.com/office/officeart/2005/8/layout/cycle6"/>
    <dgm:cxn modelId="{70AF1DFB-7ADA-5042-B5A6-6C1B494A4F45}" type="presParOf" srcId="{520420B3-81D0-744B-BC95-4DF959D79680}" destId="{6FF6DE35-783E-ED49-9DE0-C267DE47DA0C}" srcOrd="2" destOrd="0" presId="urn:microsoft.com/office/officeart/2005/8/layout/cycle6"/>
    <dgm:cxn modelId="{80DBFB13-2EB5-624B-9EA6-D149229F9A0A}" type="presParOf" srcId="{520420B3-81D0-744B-BC95-4DF959D79680}" destId="{0C3D4066-B95F-C14D-BF92-8B6F786835F6}" srcOrd="3" destOrd="0" presId="urn:microsoft.com/office/officeart/2005/8/layout/cycle6"/>
    <dgm:cxn modelId="{B4717059-DE52-0B48-B3C6-9388BE3E1066}" type="presParOf" srcId="{520420B3-81D0-744B-BC95-4DF959D79680}" destId="{47C0758A-BD95-C54B-A0F0-9EC5A5B960CF}" srcOrd="4" destOrd="0" presId="urn:microsoft.com/office/officeart/2005/8/layout/cycle6"/>
    <dgm:cxn modelId="{40A7CE1E-DB28-824A-8A85-69B2D6F49462}" type="presParOf" srcId="{520420B3-81D0-744B-BC95-4DF959D79680}" destId="{86488358-5142-3448-84C6-2BBD4F8BC194}" srcOrd="5" destOrd="0" presId="urn:microsoft.com/office/officeart/2005/8/layout/cycle6"/>
    <dgm:cxn modelId="{32C274D9-9D92-5E46-BCD9-06FA13A83D6D}" type="presParOf" srcId="{520420B3-81D0-744B-BC95-4DF959D79680}" destId="{24876FBB-0F29-644E-9CA8-226A09E823B8}" srcOrd="6" destOrd="0" presId="urn:microsoft.com/office/officeart/2005/8/layout/cycle6"/>
    <dgm:cxn modelId="{BFB6562C-FC86-8F43-87B9-8D25ECC982EC}" type="presParOf" srcId="{520420B3-81D0-744B-BC95-4DF959D79680}" destId="{E9E0178E-678A-B844-B93B-027A2C12EA40}" srcOrd="7" destOrd="0" presId="urn:microsoft.com/office/officeart/2005/8/layout/cycle6"/>
    <dgm:cxn modelId="{7BC21EDE-38DB-6547-B999-ACFBE65857AF}" type="presParOf" srcId="{520420B3-81D0-744B-BC95-4DF959D79680}" destId="{8B5C5D39-E355-9544-B60A-E74E86E502DE}" srcOrd="8" destOrd="0" presId="urn:microsoft.com/office/officeart/2005/8/layout/cycle6"/>
    <dgm:cxn modelId="{03C862D6-729F-C346-9C71-8D743E8919E1}" type="presParOf" srcId="{520420B3-81D0-744B-BC95-4DF959D79680}" destId="{B58F7A56-5B18-5B4F-94D5-C7D797DD6AB4}" srcOrd="9" destOrd="0" presId="urn:microsoft.com/office/officeart/2005/8/layout/cycle6"/>
    <dgm:cxn modelId="{37D3DAB2-7953-2546-99E1-7FA1F5CEEAE7}" type="presParOf" srcId="{520420B3-81D0-744B-BC95-4DF959D79680}" destId="{D3CEEAAD-7A6B-5045-B944-5C8FF5439E33}" srcOrd="10" destOrd="0" presId="urn:microsoft.com/office/officeart/2005/8/layout/cycle6"/>
    <dgm:cxn modelId="{48FE3F4F-782B-A048-8165-A4E89AB064CC}" type="presParOf" srcId="{520420B3-81D0-744B-BC95-4DF959D79680}" destId="{3FB5A4D6-DD76-954D-AF61-F9E74BF4BFB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La violence est souvent exercée lors des contacts père-enfant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La violence se poursuit souvent après la séparation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La violence conjugale affecte les femmes et les enfants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La violence est souvent exercée lors des contacts père-enfant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La violence se poursuit souvent après la séparation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La violence conjugale affecte les femmes et les enfants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Les enfant peuvent exprimer des craintes ou refuser de voir leur père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Les femmes peuvent s’opposer aux contacts ou exiger des mesures de sécurité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Les femmes peuvent exprimer des criantes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La violence est souvent exercée lors des contacts père-enfant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La violence se poursuit souvent après la séparation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La violence conjugale affecte les femmes et les enfants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Les enfant peuvent exprimer des craintes ou refuser de voir leur père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Les femmes peuvent s’opposer aux contacts ou exiger des mesures de sécurité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Les femmes peuvent exprimer des criantes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La violence est souvent exercée lors des contacts père-enfant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La violence se poursuit souvent après la séparation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La violence conjugale affecte les femmes et les enfants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F8F3AE-C535-A14C-A255-35AA8361ACAF}" type="doc">
      <dgm:prSet loTypeId="urn:microsoft.com/office/officeart/2005/8/layout/default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CA"/>
        </a:p>
      </dgm:t>
    </dgm:pt>
    <dgm:pt modelId="{2108E28F-F758-5B44-B898-9275C8521229}">
      <dgm:prSet phldrT="[Texte]"/>
      <dgm:spPr/>
      <dgm:t>
        <a:bodyPr/>
        <a:lstStyle/>
        <a:p>
          <a:r>
            <a:rPr lang="fr-CA" dirty="0"/>
            <a:t>Les enfant peuvent exprimer des craintes ou refuser de voir leur père</a:t>
          </a:r>
        </a:p>
      </dgm:t>
    </dgm:pt>
    <dgm:pt modelId="{E491BCE6-0527-F945-9E03-6F922E0DB698}" type="sibTrans" cxnId="{545E326B-8614-E14C-86C5-BB20A7045C4C}">
      <dgm:prSet/>
      <dgm:spPr/>
      <dgm:t>
        <a:bodyPr/>
        <a:lstStyle/>
        <a:p>
          <a:endParaRPr lang="fr-CA"/>
        </a:p>
      </dgm:t>
    </dgm:pt>
    <dgm:pt modelId="{C55C54FF-B346-094C-BFE1-CF6B4F97257C}" type="parTrans" cxnId="{545E326B-8614-E14C-86C5-BB20A7045C4C}">
      <dgm:prSet/>
      <dgm:spPr/>
      <dgm:t>
        <a:bodyPr/>
        <a:lstStyle/>
        <a:p>
          <a:endParaRPr lang="fr-CA"/>
        </a:p>
      </dgm:t>
    </dgm:pt>
    <dgm:pt modelId="{36ABCB9B-27A2-C14A-9020-1939A2EBDF42}">
      <dgm:prSet phldrT="[Texte]"/>
      <dgm:spPr/>
      <dgm:t>
        <a:bodyPr/>
        <a:lstStyle/>
        <a:p>
          <a:r>
            <a:rPr lang="fr-CA" dirty="0"/>
            <a:t>Les femmes peuvent s’opposer aux contacts ou exiger des mesures de sécurité</a:t>
          </a:r>
        </a:p>
      </dgm:t>
    </dgm:pt>
    <dgm:pt modelId="{AF94AD8B-A386-1943-9106-EC2C04E1F662}" type="sibTrans" cxnId="{CACD1DF6-DFB2-334E-9FAE-CEE523CA32C1}">
      <dgm:prSet/>
      <dgm:spPr/>
      <dgm:t>
        <a:bodyPr/>
        <a:lstStyle/>
        <a:p>
          <a:endParaRPr lang="fr-CA"/>
        </a:p>
      </dgm:t>
    </dgm:pt>
    <dgm:pt modelId="{1FE28EC1-0B8B-AA41-86C9-A9C4A0E4B5C1}" type="parTrans" cxnId="{CACD1DF6-DFB2-334E-9FAE-CEE523CA32C1}">
      <dgm:prSet/>
      <dgm:spPr/>
      <dgm:t>
        <a:bodyPr/>
        <a:lstStyle/>
        <a:p>
          <a:endParaRPr lang="fr-CA"/>
        </a:p>
      </dgm:t>
    </dgm:pt>
    <dgm:pt modelId="{AFB358AA-C934-6948-B173-03BACB0EA2CD}">
      <dgm:prSet phldrT="[Texte]"/>
      <dgm:spPr/>
      <dgm:t>
        <a:bodyPr/>
        <a:lstStyle/>
        <a:p>
          <a:r>
            <a:rPr lang="fr-CA" dirty="0"/>
            <a:t>Les femmes peuvent exprimer des criantes</a:t>
          </a:r>
        </a:p>
      </dgm:t>
    </dgm:pt>
    <dgm:pt modelId="{ED501998-E696-5B40-BC8C-B2B661AD1EC1}" type="sibTrans" cxnId="{58BE9741-1129-8C4C-8E28-7B5A8E51D666}">
      <dgm:prSet/>
      <dgm:spPr/>
      <dgm:t>
        <a:bodyPr/>
        <a:lstStyle/>
        <a:p>
          <a:endParaRPr lang="fr-CA"/>
        </a:p>
      </dgm:t>
    </dgm:pt>
    <dgm:pt modelId="{BE7B4ED0-824A-EC42-ADFC-B283E2493AF4}" type="parTrans" cxnId="{58BE9741-1129-8C4C-8E28-7B5A8E51D666}">
      <dgm:prSet/>
      <dgm:spPr/>
      <dgm:t>
        <a:bodyPr/>
        <a:lstStyle/>
        <a:p>
          <a:endParaRPr lang="fr-CA"/>
        </a:p>
      </dgm:t>
    </dgm:pt>
    <dgm:pt modelId="{1EAE59F5-CDFA-8C44-AB93-D13EF020E66C}" type="pres">
      <dgm:prSet presAssocID="{4BF8F3AE-C535-A14C-A255-35AA8361ACAF}" presName="diagram" presStyleCnt="0">
        <dgm:presLayoutVars>
          <dgm:dir/>
          <dgm:resizeHandles val="exact"/>
        </dgm:presLayoutVars>
      </dgm:prSet>
      <dgm:spPr/>
    </dgm:pt>
    <dgm:pt modelId="{01A18AAF-4213-0543-92B8-7238C633F200}" type="pres">
      <dgm:prSet presAssocID="{AFB358AA-C934-6948-B173-03BACB0EA2CD}" presName="node" presStyleLbl="node1" presStyleIdx="0" presStyleCnt="3">
        <dgm:presLayoutVars>
          <dgm:bulletEnabled val="1"/>
        </dgm:presLayoutVars>
      </dgm:prSet>
      <dgm:spPr/>
    </dgm:pt>
    <dgm:pt modelId="{AF34C1F5-A00D-914D-A486-6686B5200D57}" type="pres">
      <dgm:prSet presAssocID="{ED501998-E696-5B40-BC8C-B2B661AD1EC1}" presName="sibTrans" presStyleCnt="0"/>
      <dgm:spPr/>
    </dgm:pt>
    <dgm:pt modelId="{BFA60B2B-F381-F246-A9AC-12EEE629C31E}" type="pres">
      <dgm:prSet presAssocID="{36ABCB9B-27A2-C14A-9020-1939A2EBDF42}" presName="node" presStyleLbl="node1" presStyleIdx="1" presStyleCnt="3" custScaleX="87609" custLinFactNeighborX="-532">
        <dgm:presLayoutVars>
          <dgm:bulletEnabled val="1"/>
        </dgm:presLayoutVars>
      </dgm:prSet>
      <dgm:spPr/>
    </dgm:pt>
    <dgm:pt modelId="{7B46B525-9640-6B4E-8FE1-F29991A9FF22}" type="pres">
      <dgm:prSet presAssocID="{AF94AD8B-A386-1943-9106-EC2C04E1F662}" presName="sibTrans" presStyleCnt="0"/>
      <dgm:spPr/>
    </dgm:pt>
    <dgm:pt modelId="{5FF30213-0746-CD4E-8CC7-FB8117163AD7}" type="pres">
      <dgm:prSet presAssocID="{2108E28F-F758-5B44-B898-9275C8521229}" presName="node" presStyleLbl="node1" presStyleIdx="2" presStyleCnt="3">
        <dgm:presLayoutVars>
          <dgm:bulletEnabled val="1"/>
        </dgm:presLayoutVars>
      </dgm:prSet>
      <dgm:spPr/>
    </dgm:pt>
  </dgm:ptLst>
  <dgm:cxnLst>
    <dgm:cxn modelId="{58BE9741-1129-8C4C-8E28-7B5A8E51D666}" srcId="{4BF8F3AE-C535-A14C-A255-35AA8361ACAF}" destId="{AFB358AA-C934-6948-B173-03BACB0EA2CD}" srcOrd="0" destOrd="0" parTransId="{BE7B4ED0-824A-EC42-ADFC-B283E2493AF4}" sibTransId="{ED501998-E696-5B40-BC8C-B2B661AD1EC1}"/>
    <dgm:cxn modelId="{AFCB2253-7480-8A43-A346-5A5B49102559}" type="presOf" srcId="{36ABCB9B-27A2-C14A-9020-1939A2EBDF42}" destId="{BFA60B2B-F381-F246-A9AC-12EEE629C31E}" srcOrd="0" destOrd="0" presId="urn:microsoft.com/office/officeart/2005/8/layout/default"/>
    <dgm:cxn modelId="{A10F7556-4857-574F-8F88-2FAF73761B92}" type="presOf" srcId="{4BF8F3AE-C535-A14C-A255-35AA8361ACAF}" destId="{1EAE59F5-CDFA-8C44-AB93-D13EF020E66C}" srcOrd="0" destOrd="0" presId="urn:microsoft.com/office/officeart/2005/8/layout/default"/>
    <dgm:cxn modelId="{545E326B-8614-E14C-86C5-BB20A7045C4C}" srcId="{4BF8F3AE-C535-A14C-A255-35AA8361ACAF}" destId="{2108E28F-F758-5B44-B898-9275C8521229}" srcOrd="2" destOrd="0" parTransId="{C55C54FF-B346-094C-BFE1-CF6B4F97257C}" sibTransId="{E491BCE6-0527-F945-9E03-6F922E0DB698}"/>
    <dgm:cxn modelId="{EB4BD173-9EC9-4444-BE91-440F01FFD70D}" type="presOf" srcId="{2108E28F-F758-5B44-B898-9275C8521229}" destId="{5FF30213-0746-CD4E-8CC7-FB8117163AD7}" srcOrd="0" destOrd="0" presId="urn:microsoft.com/office/officeart/2005/8/layout/default"/>
    <dgm:cxn modelId="{552055AA-475E-6842-A43F-847601285F03}" type="presOf" srcId="{AFB358AA-C934-6948-B173-03BACB0EA2CD}" destId="{01A18AAF-4213-0543-92B8-7238C633F200}" srcOrd="0" destOrd="0" presId="urn:microsoft.com/office/officeart/2005/8/layout/default"/>
    <dgm:cxn modelId="{CACD1DF6-DFB2-334E-9FAE-CEE523CA32C1}" srcId="{4BF8F3AE-C535-A14C-A255-35AA8361ACAF}" destId="{36ABCB9B-27A2-C14A-9020-1939A2EBDF42}" srcOrd="1" destOrd="0" parTransId="{1FE28EC1-0B8B-AA41-86C9-A9C4A0E4B5C1}" sibTransId="{AF94AD8B-A386-1943-9106-EC2C04E1F662}"/>
    <dgm:cxn modelId="{62318030-DA0C-DA46-8101-43C2038CFA95}" type="presParOf" srcId="{1EAE59F5-CDFA-8C44-AB93-D13EF020E66C}" destId="{01A18AAF-4213-0543-92B8-7238C633F200}" srcOrd="0" destOrd="0" presId="urn:microsoft.com/office/officeart/2005/8/layout/default"/>
    <dgm:cxn modelId="{A254EDBC-E474-DA4C-947C-4DB7BFA73EED}" type="presParOf" srcId="{1EAE59F5-CDFA-8C44-AB93-D13EF020E66C}" destId="{AF34C1F5-A00D-914D-A486-6686B5200D57}" srcOrd="1" destOrd="0" presId="urn:microsoft.com/office/officeart/2005/8/layout/default"/>
    <dgm:cxn modelId="{94912FFC-0608-E04E-8EDE-E9B60109934E}" type="presParOf" srcId="{1EAE59F5-CDFA-8C44-AB93-D13EF020E66C}" destId="{BFA60B2B-F381-F246-A9AC-12EEE629C31E}" srcOrd="2" destOrd="0" presId="urn:microsoft.com/office/officeart/2005/8/layout/default"/>
    <dgm:cxn modelId="{FD45A5AD-CF9C-F944-9299-F169A23CF29B}" type="presParOf" srcId="{1EAE59F5-CDFA-8C44-AB93-D13EF020E66C}" destId="{7B46B525-9640-6B4E-8FE1-F29991A9FF22}" srcOrd="3" destOrd="0" presId="urn:microsoft.com/office/officeart/2005/8/layout/default"/>
    <dgm:cxn modelId="{3404129B-F774-CA4E-A8AB-82CD4CEA2E79}" type="presParOf" srcId="{1EAE59F5-CDFA-8C44-AB93-D13EF020E66C}" destId="{5FF30213-0746-CD4E-8CC7-FB8117163A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57D5FF-EFDB-4A43-B7E4-77282A6863F1}" type="doc">
      <dgm:prSet loTypeId="urn:microsoft.com/office/officeart/2008/layout/VerticalCurvedList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CA"/>
        </a:p>
      </dgm:t>
    </dgm:pt>
    <dgm:pt modelId="{0F41E4E2-CE6F-1541-8D8A-BE14AD0EF794}">
      <dgm:prSet phldrT="[Texte]"/>
      <dgm:spPr/>
      <dgm:t>
        <a:bodyPr/>
        <a:lstStyle/>
        <a:p>
          <a:r>
            <a:rPr lang="fr-CA" dirty="0"/>
            <a:t>Recherche universitaire</a:t>
          </a:r>
        </a:p>
      </dgm:t>
    </dgm:pt>
    <dgm:pt modelId="{88C4AE29-20B1-4247-AAB7-03D35520039F}" type="parTrans" cxnId="{D0732EB7-6BD1-A248-BF6B-4FFDA8659B28}">
      <dgm:prSet/>
      <dgm:spPr/>
      <dgm:t>
        <a:bodyPr/>
        <a:lstStyle/>
        <a:p>
          <a:endParaRPr lang="fr-CA"/>
        </a:p>
      </dgm:t>
    </dgm:pt>
    <dgm:pt modelId="{6E5D25DA-B388-0240-9F03-56977F52C277}" type="sibTrans" cxnId="{D0732EB7-6BD1-A248-BF6B-4FFDA8659B28}">
      <dgm:prSet/>
      <dgm:spPr/>
      <dgm:t>
        <a:bodyPr/>
        <a:lstStyle/>
        <a:p>
          <a:endParaRPr lang="fr-CA"/>
        </a:p>
      </dgm:t>
    </dgm:pt>
    <dgm:pt modelId="{33E21D8F-B5D3-8840-827D-A99C12D1C753}">
      <dgm:prSet phldrT="[Texte]"/>
      <dgm:spPr/>
      <dgm:t>
        <a:bodyPr/>
        <a:lstStyle/>
        <a:p>
          <a:r>
            <a:rPr lang="fr-CA" dirty="0"/>
            <a:t>Modifications à la LPJ</a:t>
          </a:r>
        </a:p>
      </dgm:t>
    </dgm:pt>
    <dgm:pt modelId="{EC912F1F-2486-4B4F-9220-60169E3A2B99}" type="parTrans" cxnId="{58FD0A9E-0493-5840-A9DC-17BF057F232D}">
      <dgm:prSet/>
      <dgm:spPr/>
      <dgm:t>
        <a:bodyPr/>
        <a:lstStyle/>
        <a:p>
          <a:endParaRPr lang="fr-CA"/>
        </a:p>
      </dgm:t>
    </dgm:pt>
    <dgm:pt modelId="{963FAFAF-1375-034D-A9CC-DE7FA000B421}" type="sibTrans" cxnId="{58FD0A9E-0493-5840-A9DC-17BF057F232D}">
      <dgm:prSet/>
      <dgm:spPr/>
      <dgm:t>
        <a:bodyPr/>
        <a:lstStyle/>
        <a:p>
          <a:endParaRPr lang="fr-CA"/>
        </a:p>
      </dgm:t>
    </dgm:pt>
    <dgm:pt modelId="{98BD36B7-792D-9640-9AD6-2F9A35037A60}">
      <dgm:prSet phldrT="[Texte]"/>
      <dgm:spPr/>
      <dgm:t>
        <a:bodyPr/>
        <a:lstStyle/>
        <a:p>
          <a:r>
            <a:rPr lang="fr-CA" dirty="0"/>
            <a:t>Médias</a:t>
          </a:r>
        </a:p>
      </dgm:t>
    </dgm:pt>
    <dgm:pt modelId="{34B40923-9350-B147-B9E9-A4148F5DA69B}" type="parTrans" cxnId="{AE7D49E1-AC3C-C346-A043-81AE1C32F8A7}">
      <dgm:prSet/>
      <dgm:spPr/>
      <dgm:t>
        <a:bodyPr/>
        <a:lstStyle/>
        <a:p>
          <a:endParaRPr lang="fr-CA"/>
        </a:p>
      </dgm:t>
    </dgm:pt>
    <dgm:pt modelId="{223D469C-3EB9-9B48-A40F-AC546FA5E62D}" type="sibTrans" cxnId="{AE7D49E1-AC3C-C346-A043-81AE1C32F8A7}">
      <dgm:prSet/>
      <dgm:spPr/>
      <dgm:t>
        <a:bodyPr/>
        <a:lstStyle/>
        <a:p>
          <a:endParaRPr lang="fr-CA"/>
        </a:p>
      </dgm:t>
    </dgm:pt>
    <dgm:pt modelId="{231FB0E3-77D7-0D43-9514-A10294265C5B}" type="pres">
      <dgm:prSet presAssocID="{1157D5FF-EFDB-4A43-B7E4-77282A6863F1}" presName="Name0" presStyleCnt="0">
        <dgm:presLayoutVars>
          <dgm:chMax val="7"/>
          <dgm:chPref val="7"/>
          <dgm:dir/>
        </dgm:presLayoutVars>
      </dgm:prSet>
      <dgm:spPr/>
    </dgm:pt>
    <dgm:pt modelId="{C17529E4-7DEC-C34E-8F60-264E139666E2}" type="pres">
      <dgm:prSet presAssocID="{1157D5FF-EFDB-4A43-B7E4-77282A6863F1}" presName="Name1" presStyleCnt="0"/>
      <dgm:spPr/>
    </dgm:pt>
    <dgm:pt modelId="{FD10ECA1-991E-184D-9870-B4983150145F}" type="pres">
      <dgm:prSet presAssocID="{1157D5FF-EFDB-4A43-B7E4-77282A6863F1}" presName="cycle" presStyleCnt="0"/>
      <dgm:spPr/>
    </dgm:pt>
    <dgm:pt modelId="{36D06FE1-386B-5547-B59C-1E66F1145936}" type="pres">
      <dgm:prSet presAssocID="{1157D5FF-EFDB-4A43-B7E4-77282A6863F1}" presName="srcNode" presStyleLbl="node1" presStyleIdx="0" presStyleCnt="3"/>
      <dgm:spPr/>
    </dgm:pt>
    <dgm:pt modelId="{F3BD0FCA-36AE-E844-AD0A-088D96E6F356}" type="pres">
      <dgm:prSet presAssocID="{1157D5FF-EFDB-4A43-B7E4-77282A6863F1}" presName="conn" presStyleLbl="parChTrans1D2" presStyleIdx="0" presStyleCnt="1"/>
      <dgm:spPr/>
    </dgm:pt>
    <dgm:pt modelId="{0C12CBD7-5AFB-D44B-B899-ACA96B317A4D}" type="pres">
      <dgm:prSet presAssocID="{1157D5FF-EFDB-4A43-B7E4-77282A6863F1}" presName="extraNode" presStyleLbl="node1" presStyleIdx="0" presStyleCnt="3"/>
      <dgm:spPr/>
    </dgm:pt>
    <dgm:pt modelId="{D312155A-0C25-E24E-AEDF-20C5E0913691}" type="pres">
      <dgm:prSet presAssocID="{1157D5FF-EFDB-4A43-B7E4-77282A6863F1}" presName="dstNode" presStyleLbl="node1" presStyleIdx="0" presStyleCnt="3"/>
      <dgm:spPr/>
    </dgm:pt>
    <dgm:pt modelId="{CAC7A981-72FD-214F-BFD7-81315AB64505}" type="pres">
      <dgm:prSet presAssocID="{0F41E4E2-CE6F-1541-8D8A-BE14AD0EF794}" presName="text_1" presStyleLbl="node1" presStyleIdx="0" presStyleCnt="3">
        <dgm:presLayoutVars>
          <dgm:bulletEnabled val="1"/>
        </dgm:presLayoutVars>
      </dgm:prSet>
      <dgm:spPr/>
    </dgm:pt>
    <dgm:pt modelId="{5EEEB064-78C1-D142-9753-0A2AFC908BAB}" type="pres">
      <dgm:prSet presAssocID="{0F41E4E2-CE6F-1541-8D8A-BE14AD0EF794}" presName="accent_1" presStyleCnt="0"/>
      <dgm:spPr/>
    </dgm:pt>
    <dgm:pt modelId="{F3C81016-C5DA-554D-B52B-04C02C4D4CC3}" type="pres">
      <dgm:prSet presAssocID="{0F41E4E2-CE6F-1541-8D8A-BE14AD0EF794}" presName="accentRepeatNode" presStyleLbl="solidFgAcc1" presStyleIdx="0" presStyleCnt="3"/>
      <dgm:spPr/>
    </dgm:pt>
    <dgm:pt modelId="{DF504E31-43F7-9740-A1F0-B268E1562B47}" type="pres">
      <dgm:prSet presAssocID="{33E21D8F-B5D3-8840-827D-A99C12D1C753}" presName="text_2" presStyleLbl="node1" presStyleIdx="1" presStyleCnt="3">
        <dgm:presLayoutVars>
          <dgm:bulletEnabled val="1"/>
        </dgm:presLayoutVars>
      </dgm:prSet>
      <dgm:spPr/>
    </dgm:pt>
    <dgm:pt modelId="{8F58AAE8-47F8-764F-A535-6DCE9343F0F0}" type="pres">
      <dgm:prSet presAssocID="{33E21D8F-B5D3-8840-827D-A99C12D1C753}" presName="accent_2" presStyleCnt="0"/>
      <dgm:spPr/>
    </dgm:pt>
    <dgm:pt modelId="{76FE5DEC-E9F0-8A47-A4D7-98B5D360D61B}" type="pres">
      <dgm:prSet presAssocID="{33E21D8F-B5D3-8840-827D-A99C12D1C753}" presName="accentRepeatNode" presStyleLbl="solidFgAcc1" presStyleIdx="1" presStyleCnt="3"/>
      <dgm:spPr/>
    </dgm:pt>
    <dgm:pt modelId="{363CD379-D5DB-6E49-A0CE-E4CAFE4D75C0}" type="pres">
      <dgm:prSet presAssocID="{98BD36B7-792D-9640-9AD6-2F9A35037A60}" presName="text_3" presStyleLbl="node1" presStyleIdx="2" presStyleCnt="3">
        <dgm:presLayoutVars>
          <dgm:bulletEnabled val="1"/>
        </dgm:presLayoutVars>
      </dgm:prSet>
      <dgm:spPr/>
    </dgm:pt>
    <dgm:pt modelId="{F21EEE78-36AC-DA43-BD5A-70F87F42A8D4}" type="pres">
      <dgm:prSet presAssocID="{98BD36B7-792D-9640-9AD6-2F9A35037A60}" presName="accent_3" presStyleCnt="0"/>
      <dgm:spPr/>
    </dgm:pt>
    <dgm:pt modelId="{551180A2-D8B4-F74A-B297-506FE80A5FE0}" type="pres">
      <dgm:prSet presAssocID="{98BD36B7-792D-9640-9AD6-2F9A35037A60}" presName="accentRepeatNode" presStyleLbl="solidFgAcc1" presStyleIdx="2" presStyleCnt="3"/>
      <dgm:spPr/>
    </dgm:pt>
  </dgm:ptLst>
  <dgm:cxnLst>
    <dgm:cxn modelId="{2FB87810-03FB-1F40-9109-6D35C1DFBA56}" type="presOf" srcId="{6E5D25DA-B388-0240-9F03-56977F52C277}" destId="{F3BD0FCA-36AE-E844-AD0A-088D96E6F356}" srcOrd="0" destOrd="0" presId="urn:microsoft.com/office/officeart/2008/layout/VerticalCurvedList"/>
    <dgm:cxn modelId="{924CE244-2624-5944-B30E-45AF589449EE}" type="presOf" srcId="{98BD36B7-792D-9640-9AD6-2F9A35037A60}" destId="{363CD379-D5DB-6E49-A0CE-E4CAFE4D75C0}" srcOrd="0" destOrd="0" presId="urn:microsoft.com/office/officeart/2008/layout/VerticalCurvedList"/>
    <dgm:cxn modelId="{3938067C-6BC2-7144-AD09-C8864081C83B}" type="presOf" srcId="{1157D5FF-EFDB-4A43-B7E4-77282A6863F1}" destId="{231FB0E3-77D7-0D43-9514-A10294265C5B}" srcOrd="0" destOrd="0" presId="urn:microsoft.com/office/officeart/2008/layout/VerticalCurvedList"/>
    <dgm:cxn modelId="{F440DA82-4B20-8842-B3D7-34D1A72026AC}" type="presOf" srcId="{33E21D8F-B5D3-8840-827D-A99C12D1C753}" destId="{DF504E31-43F7-9740-A1F0-B268E1562B47}" srcOrd="0" destOrd="0" presId="urn:microsoft.com/office/officeart/2008/layout/VerticalCurvedList"/>
    <dgm:cxn modelId="{32597A86-D2F4-A643-847E-111193A0B14C}" type="presOf" srcId="{0F41E4E2-CE6F-1541-8D8A-BE14AD0EF794}" destId="{CAC7A981-72FD-214F-BFD7-81315AB64505}" srcOrd="0" destOrd="0" presId="urn:microsoft.com/office/officeart/2008/layout/VerticalCurvedList"/>
    <dgm:cxn modelId="{58FD0A9E-0493-5840-A9DC-17BF057F232D}" srcId="{1157D5FF-EFDB-4A43-B7E4-77282A6863F1}" destId="{33E21D8F-B5D3-8840-827D-A99C12D1C753}" srcOrd="1" destOrd="0" parTransId="{EC912F1F-2486-4B4F-9220-60169E3A2B99}" sibTransId="{963FAFAF-1375-034D-A9CC-DE7FA000B421}"/>
    <dgm:cxn modelId="{D0732EB7-6BD1-A248-BF6B-4FFDA8659B28}" srcId="{1157D5FF-EFDB-4A43-B7E4-77282A6863F1}" destId="{0F41E4E2-CE6F-1541-8D8A-BE14AD0EF794}" srcOrd="0" destOrd="0" parTransId="{88C4AE29-20B1-4247-AAB7-03D35520039F}" sibTransId="{6E5D25DA-B388-0240-9F03-56977F52C277}"/>
    <dgm:cxn modelId="{AE7D49E1-AC3C-C346-A043-81AE1C32F8A7}" srcId="{1157D5FF-EFDB-4A43-B7E4-77282A6863F1}" destId="{98BD36B7-792D-9640-9AD6-2F9A35037A60}" srcOrd="2" destOrd="0" parTransId="{34B40923-9350-B147-B9E9-A4148F5DA69B}" sibTransId="{223D469C-3EB9-9B48-A40F-AC546FA5E62D}"/>
    <dgm:cxn modelId="{0404D8A6-EBE2-B249-88B8-D3C7EDB09438}" type="presParOf" srcId="{231FB0E3-77D7-0D43-9514-A10294265C5B}" destId="{C17529E4-7DEC-C34E-8F60-264E139666E2}" srcOrd="0" destOrd="0" presId="urn:microsoft.com/office/officeart/2008/layout/VerticalCurvedList"/>
    <dgm:cxn modelId="{F262C831-3B33-744F-917D-EEDA68331F82}" type="presParOf" srcId="{C17529E4-7DEC-C34E-8F60-264E139666E2}" destId="{FD10ECA1-991E-184D-9870-B4983150145F}" srcOrd="0" destOrd="0" presId="urn:microsoft.com/office/officeart/2008/layout/VerticalCurvedList"/>
    <dgm:cxn modelId="{41F4A094-C8B5-964A-A539-DD2A1EDCFD06}" type="presParOf" srcId="{FD10ECA1-991E-184D-9870-B4983150145F}" destId="{36D06FE1-386B-5547-B59C-1E66F1145936}" srcOrd="0" destOrd="0" presId="urn:microsoft.com/office/officeart/2008/layout/VerticalCurvedList"/>
    <dgm:cxn modelId="{E57D1A2C-D68C-1043-B7A7-887220EB941C}" type="presParOf" srcId="{FD10ECA1-991E-184D-9870-B4983150145F}" destId="{F3BD0FCA-36AE-E844-AD0A-088D96E6F356}" srcOrd="1" destOrd="0" presId="urn:microsoft.com/office/officeart/2008/layout/VerticalCurvedList"/>
    <dgm:cxn modelId="{F252E12B-3A8D-794D-BADE-B58A9CC451E9}" type="presParOf" srcId="{FD10ECA1-991E-184D-9870-B4983150145F}" destId="{0C12CBD7-5AFB-D44B-B899-ACA96B317A4D}" srcOrd="2" destOrd="0" presId="urn:microsoft.com/office/officeart/2008/layout/VerticalCurvedList"/>
    <dgm:cxn modelId="{0F90E5F6-BF0F-8C42-87F0-071A9E1550E5}" type="presParOf" srcId="{FD10ECA1-991E-184D-9870-B4983150145F}" destId="{D312155A-0C25-E24E-AEDF-20C5E0913691}" srcOrd="3" destOrd="0" presId="urn:microsoft.com/office/officeart/2008/layout/VerticalCurvedList"/>
    <dgm:cxn modelId="{7F0A09BE-9AB7-AB48-BC87-EA08DB03FE54}" type="presParOf" srcId="{C17529E4-7DEC-C34E-8F60-264E139666E2}" destId="{CAC7A981-72FD-214F-BFD7-81315AB64505}" srcOrd="1" destOrd="0" presId="urn:microsoft.com/office/officeart/2008/layout/VerticalCurvedList"/>
    <dgm:cxn modelId="{C5B7305F-30D2-6541-A5B8-C760E3FE14C0}" type="presParOf" srcId="{C17529E4-7DEC-C34E-8F60-264E139666E2}" destId="{5EEEB064-78C1-D142-9753-0A2AFC908BAB}" srcOrd="2" destOrd="0" presId="urn:microsoft.com/office/officeart/2008/layout/VerticalCurvedList"/>
    <dgm:cxn modelId="{A28B87A5-DC66-D34E-AEEE-4F1E2D4AB269}" type="presParOf" srcId="{5EEEB064-78C1-D142-9753-0A2AFC908BAB}" destId="{F3C81016-C5DA-554D-B52B-04C02C4D4CC3}" srcOrd="0" destOrd="0" presId="urn:microsoft.com/office/officeart/2008/layout/VerticalCurvedList"/>
    <dgm:cxn modelId="{7388D24E-1322-6C42-85A7-3DF2339DE930}" type="presParOf" srcId="{C17529E4-7DEC-C34E-8F60-264E139666E2}" destId="{DF504E31-43F7-9740-A1F0-B268E1562B47}" srcOrd="3" destOrd="0" presId="urn:microsoft.com/office/officeart/2008/layout/VerticalCurvedList"/>
    <dgm:cxn modelId="{2A06410D-04F6-1546-9098-672758D826AD}" type="presParOf" srcId="{C17529E4-7DEC-C34E-8F60-264E139666E2}" destId="{8F58AAE8-47F8-764F-A535-6DCE9343F0F0}" srcOrd="4" destOrd="0" presId="urn:microsoft.com/office/officeart/2008/layout/VerticalCurvedList"/>
    <dgm:cxn modelId="{BA1A8BED-D3B8-CC4A-8F55-B10EECF32F2F}" type="presParOf" srcId="{8F58AAE8-47F8-764F-A535-6DCE9343F0F0}" destId="{76FE5DEC-E9F0-8A47-A4D7-98B5D360D61B}" srcOrd="0" destOrd="0" presId="urn:microsoft.com/office/officeart/2008/layout/VerticalCurvedList"/>
    <dgm:cxn modelId="{906BFEFD-FAE6-D84F-B41E-E8AF71690FF8}" type="presParOf" srcId="{C17529E4-7DEC-C34E-8F60-264E139666E2}" destId="{363CD379-D5DB-6E49-A0CE-E4CAFE4D75C0}" srcOrd="5" destOrd="0" presId="urn:microsoft.com/office/officeart/2008/layout/VerticalCurvedList"/>
    <dgm:cxn modelId="{30051ABC-D5BF-8844-BBB2-9027E6F32980}" type="presParOf" srcId="{C17529E4-7DEC-C34E-8F60-264E139666E2}" destId="{F21EEE78-36AC-DA43-BD5A-70F87F42A8D4}" srcOrd="6" destOrd="0" presId="urn:microsoft.com/office/officeart/2008/layout/VerticalCurvedList"/>
    <dgm:cxn modelId="{A17D0C91-9693-9649-9C36-5CC6167CA4CC}" type="presParOf" srcId="{F21EEE78-36AC-DA43-BD5A-70F87F42A8D4}" destId="{551180A2-D8B4-F74A-B297-506FE80A5F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E56C6-27A6-0D47-860E-8CD439287531}">
      <dsp:nvSpPr>
        <dsp:cNvPr id="0" name=""/>
        <dsp:cNvSpPr/>
      </dsp:nvSpPr>
      <dsp:spPr>
        <a:xfrm>
          <a:off x="1837372" y="1658773"/>
          <a:ext cx="2027390" cy="202739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4300" kern="1200" dirty="0"/>
        </a:p>
      </dsp:txBody>
      <dsp:txXfrm>
        <a:off x="2244968" y="2133679"/>
        <a:ext cx="1212198" cy="1042121"/>
      </dsp:txXfrm>
    </dsp:sp>
    <dsp:sp modelId="{9E88103F-D379-5D4C-ABD7-6B860F3FA83D}">
      <dsp:nvSpPr>
        <dsp:cNvPr id="0" name=""/>
        <dsp:cNvSpPr/>
      </dsp:nvSpPr>
      <dsp:spPr>
        <a:xfrm>
          <a:off x="657800" y="1179572"/>
          <a:ext cx="1474465" cy="1474465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4400" kern="1200" dirty="0"/>
        </a:p>
      </dsp:txBody>
      <dsp:txXfrm>
        <a:off x="1029001" y="1553017"/>
        <a:ext cx="732063" cy="727575"/>
      </dsp:txXfrm>
    </dsp:sp>
    <dsp:sp modelId="{2649555E-E5DD-8D4F-9364-49B2D6ABB541}">
      <dsp:nvSpPr>
        <dsp:cNvPr id="0" name=""/>
        <dsp:cNvSpPr/>
      </dsp:nvSpPr>
      <dsp:spPr>
        <a:xfrm rot="20700000">
          <a:off x="1483651" y="162341"/>
          <a:ext cx="1444675" cy="1444675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4900" kern="1200" dirty="0"/>
        </a:p>
      </dsp:txBody>
      <dsp:txXfrm rot="-20700000">
        <a:off x="1800511" y="479201"/>
        <a:ext cx="810956" cy="810956"/>
      </dsp:txXfrm>
    </dsp:sp>
    <dsp:sp modelId="{7E056A3E-4826-AF41-87A2-F6A70710B17C}">
      <dsp:nvSpPr>
        <dsp:cNvPr id="0" name=""/>
        <dsp:cNvSpPr/>
      </dsp:nvSpPr>
      <dsp:spPr>
        <a:xfrm>
          <a:off x="1675982" y="1355958"/>
          <a:ext cx="2595059" cy="2595059"/>
        </a:xfrm>
        <a:prstGeom prst="circularArrow">
          <a:avLst>
            <a:gd name="adj1" fmla="val 4688"/>
            <a:gd name="adj2" fmla="val 299029"/>
            <a:gd name="adj3" fmla="val 2502831"/>
            <a:gd name="adj4" fmla="val 15890307"/>
            <a:gd name="adj5" fmla="val 546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490A97-5596-9A4E-BE6F-428CB28AA832}">
      <dsp:nvSpPr>
        <dsp:cNvPr id="0" name=""/>
        <dsp:cNvSpPr/>
      </dsp:nvSpPr>
      <dsp:spPr>
        <a:xfrm>
          <a:off x="396675" y="855509"/>
          <a:ext cx="1885472" cy="18854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8A20D5-F422-8C40-8130-C29C24D8349F}">
      <dsp:nvSpPr>
        <dsp:cNvPr id="0" name=""/>
        <dsp:cNvSpPr/>
      </dsp:nvSpPr>
      <dsp:spPr>
        <a:xfrm>
          <a:off x="1149483" y="-151915"/>
          <a:ext cx="2032919" cy="20329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E56C6-27A6-0D47-860E-8CD439287531}">
      <dsp:nvSpPr>
        <dsp:cNvPr id="0" name=""/>
        <dsp:cNvSpPr/>
      </dsp:nvSpPr>
      <dsp:spPr>
        <a:xfrm>
          <a:off x="4247356" y="2921793"/>
          <a:ext cx="3571081" cy="3571081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300" kern="1200" dirty="0" err="1"/>
            <a:t>Comp</a:t>
          </a:r>
          <a:r>
            <a:rPr lang="fr-CA" sz="4300" kern="1200" dirty="0"/>
            <a:t>. aliénants</a:t>
          </a:r>
        </a:p>
      </dsp:txBody>
      <dsp:txXfrm>
        <a:off x="4965302" y="3758302"/>
        <a:ext cx="2135189" cy="1835609"/>
      </dsp:txXfrm>
    </dsp:sp>
    <dsp:sp modelId="{9E88103F-D379-5D4C-ABD7-6B860F3FA83D}">
      <dsp:nvSpPr>
        <dsp:cNvPr id="0" name=""/>
        <dsp:cNvSpPr/>
      </dsp:nvSpPr>
      <dsp:spPr>
        <a:xfrm>
          <a:off x="2169636" y="2077719"/>
          <a:ext cx="2597150" cy="259715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400" kern="1200" dirty="0"/>
            <a:t>AP</a:t>
          </a:r>
        </a:p>
      </dsp:txBody>
      <dsp:txXfrm>
        <a:off x="2823476" y="2735511"/>
        <a:ext cx="1289470" cy="1281566"/>
      </dsp:txXfrm>
    </dsp:sp>
    <dsp:sp modelId="{2649555E-E5DD-8D4F-9364-49B2D6ABB541}">
      <dsp:nvSpPr>
        <dsp:cNvPr id="0" name=""/>
        <dsp:cNvSpPr/>
      </dsp:nvSpPr>
      <dsp:spPr>
        <a:xfrm rot="20700000">
          <a:off x="3624305" y="285951"/>
          <a:ext cx="2544676" cy="254467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400" kern="1200" dirty="0"/>
            <a:t>SAP</a:t>
          </a:r>
        </a:p>
      </dsp:txBody>
      <dsp:txXfrm rot="-20700000">
        <a:off x="4182427" y="844073"/>
        <a:ext cx="1428432" cy="1428432"/>
      </dsp:txXfrm>
    </dsp:sp>
    <dsp:sp modelId="{7E056A3E-4826-AF41-87A2-F6A70710B17C}">
      <dsp:nvSpPr>
        <dsp:cNvPr id="0" name=""/>
        <dsp:cNvSpPr/>
      </dsp:nvSpPr>
      <dsp:spPr>
        <a:xfrm>
          <a:off x="3998736" y="2368023"/>
          <a:ext cx="4570984" cy="4570984"/>
        </a:xfrm>
        <a:prstGeom prst="circularArrow">
          <a:avLst>
            <a:gd name="adj1" fmla="val 4687"/>
            <a:gd name="adj2" fmla="val 299029"/>
            <a:gd name="adj3" fmla="val 2552983"/>
            <a:gd name="adj4" fmla="val 15784127"/>
            <a:gd name="adj5" fmla="val 546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490A97-5596-9A4E-BE6F-428CB28AA832}">
      <dsp:nvSpPr>
        <dsp:cNvPr id="0" name=""/>
        <dsp:cNvSpPr/>
      </dsp:nvSpPr>
      <dsp:spPr>
        <a:xfrm>
          <a:off x="1709685" y="1493204"/>
          <a:ext cx="3321105" cy="33211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8A20D5-F422-8C40-8130-C29C24D8349F}">
      <dsp:nvSpPr>
        <dsp:cNvPr id="0" name=""/>
        <dsp:cNvSpPr/>
      </dsp:nvSpPr>
      <dsp:spPr>
        <a:xfrm>
          <a:off x="3035695" y="-281292"/>
          <a:ext cx="3580820" cy="35808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E56C6-27A6-0D47-860E-8CD439287531}">
      <dsp:nvSpPr>
        <dsp:cNvPr id="0" name=""/>
        <dsp:cNvSpPr/>
      </dsp:nvSpPr>
      <dsp:spPr>
        <a:xfrm>
          <a:off x="4247356" y="2921793"/>
          <a:ext cx="3571081" cy="3571081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300" kern="1200" dirty="0" err="1"/>
            <a:t>Comp</a:t>
          </a:r>
          <a:r>
            <a:rPr lang="fr-CA" sz="4300" kern="1200" dirty="0"/>
            <a:t>. aliénants</a:t>
          </a:r>
        </a:p>
      </dsp:txBody>
      <dsp:txXfrm>
        <a:off x="4965302" y="3758302"/>
        <a:ext cx="2135189" cy="1835609"/>
      </dsp:txXfrm>
    </dsp:sp>
    <dsp:sp modelId="{9E88103F-D379-5D4C-ABD7-6B860F3FA83D}">
      <dsp:nvSpPr>
        <dsp:cNvPr id="0" name=""/>
        <dsp:cNvSpPr/>
      </dsp:nvSpPr>
      <dsp:spPr>
        <a:xfrm>
          <a:off x="2169636" y="2077719"/>
          <a:ext cx="2597150" cy="259715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400" kern="1200" dirty="0"/>
            <a:t>AP</a:t>
          </a:r>
        </a:p>
      </dsp:txBody>
      <dsp:txXfrm>
        <a:off x="2823476" y="2735511"/>
        <a:ext cx="1289470" cy="1281566"/>
      </dsp:txXfrm>
    </dsp:sp>
    <dsp:sp modelId="{2649555E-E5DD-8D4F-9364-49B2D6ABB541}">
      <dsp:nvSpPr>
        <dsp:cNvPr id="0" name=""/>
        <dsp:cNvSpPr/>
      </dsp:nvSpPr>
      <dsp:spPr>
        <a:xfrm rot="20700000">
          <a:off x="3624305" y="285951"/>
          <a:ext cx="2544676" cy="254467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400" kern="1200" dirty="0"/>
            <a:t>SAP</a:t>
          </a:r>
        </a:p>
      </dsp:txBody>
      <dsp:txXfrm rot="-20700000">
        <a:off x="4182427" y="844073"/>
        <a:ext cx="1428432" cy="1428432"/>
      </dsp:txXfrm>
    </dsp:sp>
    <dsp:sp modelId="{7E056A3E-4826-AF41-87A2-F6A70710B17C}">
      <dsp:nvSpPr>
        <dsp:cNvPr id="0" name=""/>
        <dsp:cNvSpPr/>
      </dsp:nvSpPr>
      <dsp:spPr>
        <a:xfrm>
          <a:off x="3998736" y="2368023"/>
          <a:ext cx="4570984" cy="4570984"/>
        </a:xfrm>
        <a:prstGeom prst="circularArrow">
          <a:avLst>
            <a:gd name="adj1" fmla="val 4687"/>
            <a:gd name="adj2" fmla="val 299029"/>
            <a:gd name="adj3" fmla="val 2552983"/>
            <a:gd name="adj4" fmla="val 15784127"/>
            <a:gd name="adj5" fmla="val 546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490A97-5596-9A4E-BE6F-428CB28AA832}">
      <dsp:nvSpPr>
        <dsp:cNvPr id="0" name=""/>
        <dsp:cNvSpPr/>
      </dsp:nvSpPr>
      <dsp:spPr>
        <a:xfrm>
          <a:off x="1709685" y="1493204"/>
          <a:ext cx="3321105" cy="33211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8A20D5-F422-8C40-8130-C29C24D8349F}">
      <dsp:nvSpPr>
        <dsp:cNvPr id="0" name=""/>
        <dsp:cNvSpPr/>
      </dsp:nvSpPr>
      <dsp:spPr>
        <a:xfrm>
          <a:off x="3035695" y="-281292"/>
          <a:ext cx="3580820" cy="35808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conjugale affecte les femmes et les enfants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se poursuit souvent après la séparation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est souvent exercée lors des contacts père-enfant</a:t>
          </a:r>
        </a:p>
      </dsp:txBody>
      <dsp:txXfrm>
        <a:off x="346474" y="3566793"/>
        <a:ext cx="2547139" cy="15282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exprimer des criantes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s’opposer aux contacts ou exiger des mesures de sécurité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enfant peuvent exprimer des craintes ou refuser de voir leur père</a:t>
          </a:r>
        </a:p>
      </dsp:txBody>
      <dsp:txXfrm>
        <a:off x="346474" y="3566793"/>
        <a:ext cx="2547139" cy="15282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D4066-B95F-C14D-BF92-8B6F786835F6}">
      <dsp:nvSpPr>
        <dsp:cNvPr id="0" name=""/>
        <dsp:cNvSpPr/>
      </dsp:nvSpPr>
      <dsp:spPr>
        <a:xfrm>
          <a:off x="0" y="261633"/>
          <a:ext cx="4725988" cy="30718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5000" kern="1200" dirty="0"/>
            <a:t>Lacunes dans la compréhension de la violence</a:t>
          </a:r>
        </a:p>
      </dsp:txBody>
      <dsp:txXfrm>
        <a:off x="149957" y="411590"/>
        <a:ext cx="4426074" cy="27719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conjugale affecte les femmes et les enfants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se poursuit souvent après la séparation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est souvent exercée lors des contacts père-enfant</a:t>
          </a:r>
        </a:p>
      </dsp:txBody>
      <dsp:txXfrm>
        <a:off x="346474" y="3566793"/>
        <a:ext cx="2547139" cy="152828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exprimer des criantes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s’opposer aux contacts ou exiger des mesures de sécurité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enfant peuvent exprimer des craintes ou refuser de voir leur père</a:t>
          </a:r>
        </a:p>
      </dsp:txBody>
      <dsp:txXfrm>
        <a:off x="346474" y="3566793"/>
        <a:ext cx="2547139" cy="15282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exprimer des criantes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s’opposer aux contacts ou exiger des mesures de sécurité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enfant peuvent exprimer des craintes ou refuser de voir leur père</a:t>
          </a:r>
        </a:p>
      </dsp:txBody>
      <dsp:txXfrm>
        <a:off x="346474" y="3566793"/>
        <a:ext cx="2547139" cy="152828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D863-05C7-8849-90F4-9A38CF80744B}">
      <dsp:nvSpPr>
        <dsp:cNvPr id="0" name=""/>
        <dsp:cNvSpPr/>
      </dsp:nvSpPr>
      <dsp:spPr>
        <a:xfrm>
          <a:off x="4225451" y="1444"/>
          <a:ext cx="2193284" cy="1425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Les femmes font des fausses accusations</a:t>
          </a:r>
        </a:p>
      </dsp:txBody>
      <dsp:txXfrm>
        <a:off x="4295045" y="71038"/>
        <a:ext cx="2054096" cy="1286447"/>
      </dsp:txXfrm>
    </dsp:sp>
    <dsp:sp modelId="{6FF6DE35-783E-ED49-9DE0-C267DE47DA0C}">
      <dsp:nvSpPr>
        <dsp:cNvPr id="0" name=""/>
        <dsp:cNvSpPr/>
      </dsp:nvSpPr>
      <dsp:spPr>
        <a:xfrm>
          <a:off x="2967189" y="714262"/>
          <a:ext cx="4709809" cy="4709809"/>
        </a:xfrm>
        <a:custGeom>
          <a:avLst/>
          <a:gdLst/>
          <a:ahLst/>
          <a:cxnLst/>
          <a:rect l="0" t="0" r="0" b="0"/>
          <a:pathLst>
            <a:path>
              <a:moveTo>
                <a:pt x="3467339" y="279316"/>
              </a:moveTo>
              <a:arcTo wR="2354904" hR="2354904" stAng="17891375" swAng="262534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D4066-B95F-C14D-BF92-8B6F786835F6}">
      <dsp:nvSpPr>
        <dsp:cNvPr id="0" name=""/>
        <dsp:cNvSpPr/>
      </dsp:nvSpPr>
      <dsp:spPr>
        <a:xfrm>
          <a:off x="6580356" y="2356349"/>
          <a:ext cx="2193284" cy="1425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Les enfants sont incompétents et mentent</a:t>
          </a:r>
        </a:p>
      </dsp:txBody>
      <dsp:txXfrm>
        <a:off x="6649950" y="2425943"/>
        <a:ext cx="2054096" cy="1286447"/>
      </dsp:txXfrm>
    </dsp:sp>
    <dsp:sp modelId="{86488358-5142-3448-84C6-2BBD4F8BC194}">
      <dsp:nvSpPr>
        <dsp:cNvPr id="0" name=""/>
        <dsp:cNvSpPr/>
      </dsp:nvSpPr>
      <dsp:spPr>
        <a:xfrm>
          <a:off x="2967189" y="714262"/>
          <a:ext cx="4709809" cy="4709809"/>
        </a:xfrm>
        <a:custGeom>
          <a:avLst/>
          <a:gdLst/>
          <a:ahLst/>
          <a:cxnLst/>
          <a:rect l="0" t="0" r="0" b="0"/>
          <a:pathLst>
            <a:path>
              <a:moveTo>
                <a:pt x="4593857" y="3084744"/>
              </a:moveTo>
              <a:arcTo wR="2354904" hR="2354904" stAng="1083276" swAng="262534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76FBB-0F29-644E-9CA8-226A09E823B8}">
      <dsp:nvSpPr>
        <dsp:cNvPr id="0" name=""/>
        <dsp:cNvSpPr/>
      </dsp:nvSpPr>
      <dsp:spPr>
        <a:xfrm>
          <a:off x="4225451" y="4711254"/>
          <a:ext cx="2193284" cy="1425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Les enfants ont besoin de leur père</a:t>
          </a:r>
        </a:p>
      </dsp:txBody>
      <dsp:txXfrm>
        <a:off x="4295045" y="4780848"/>
        <a:ext cx="2054096" cy="1286447"/>
      </dsp:txXfrm>
    </dsp:sp>
    <dsp:sp modelId="{8B5C5D39-E355-9544-B60A-E74E86E502DE}">
      <dsp:nvSpPr>
        <dsp:cNvPr id="0" name=""/>
        <dsp:cNvSpPr/>
      </dsp:nvSpPr>
      <dsp:spPr>
        <a:xfrm>
          <a:off x="2967189" y="714262"/>
          <a:ext cx="4709809" cy="4709809"/>
        </a:xfrm>
        <a:custGeom>
          <a:avLst/>
          <a:gdLst/>
          <a:ahLst/>
          <a:cxnLst/>
          <a:rect l="0" t="0" r="0" b="0"/>
          <a:pathLst>
            <a:path>
              <a:moveTo>
                <a:pt x="1242469" y="4430492"/>
              </a:moveTo>
              <a:arcTo wR="2354904" hR="2354904" stAng="7091375" swAng="262534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F7A56-5B18-5B4F-94D5-C7D797DD6AB4}">
      <dsp:nvSpPr>
        <dsp:cNvPr id="0" name=""/>
        <dsp:cNvSpPr/>
      </dsp:nvSpPr>
      <dsp:spPr>
        <a:xfrm>
          <a:off x="1870546" y="2356349"/>
          <a:ext cx="2193284" cy="14256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Lacune dans la compréhension de la violence</a:t>
          </a:r>
        </a:p>
      </dsp:txBody>
      <dsp:txXfrm>
        <a:off x="1940140" y="2425943"/>
        <a:ext cx="2054096" cy="1286447"/>
      </dsp:txXfrm>
    </dsp:sp>
    <dsp:sp modelId="{3FB5A4D6-DD76-954D-AF61-F9E74BF4BFB2}">
      <dsp:nvSpPr>
        <dsp:cNvPr id="0" name=""/>
        <dsp:cNvSpPr/>
      </dsp:nvSpPr>
      <dsp:spPr>
        <a:xfrm>
          <a:off x="2967189" y="714262"/>
          <a:ext cx="4709809" cy="4709809"/>
        </a:xfrm>
        <a:custGeom>
          <a:avLst/>
          <a:gdLst/>
          <a:ahLst/>
          <a:cxnLst/>
          <a:rect l="0" t="0" r="0" b="0"/>
          <a:pathLst>
            <a:path>
              <a:moveTo>
                <a:pt x="115951" y="1625065"/>
              </a:moveTo>
              <a:arcTo wR="2354904" hR="2354904" stAng="11883276" swAng="262534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conjugale affecte les femmes et les enfants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se poursuit souvent après la séparation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est souvent exercée lors des contacts père-enfant</a:t>
          </a:r>
        </a:p>
      </dsp:txBody>
      <dsp:txXfrm>
        <a:off x="346474" y="3566793"/>
        <a:ext cx="2547139" cy="1528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conjugale affecte les femmes et les enfants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se poursuit souvent après la séparation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est souvent exercée lors des contacts père-enfant</a:t>
          </a:r>
        </a:p>
      </dsp:txBody>
      <dsp:txXfrm>
        <a:off x="346474" y="3566793"/>
        <a:ext cx="2547139" cy="1528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exprimer des criantes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s’opposer aux contacts ou exiger des mesures de sécurité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enfant peuvent exprimer des craintes ou refuser de voir leur père</a:t>
          </a:r>
        </a:p>
      </dsp:txBody>
      <dsp:txXfrm>
        <a:off x="346474" y="3566793"/>
        <a:ext cx="2547139" cy="1528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conjugale affecte les femmes et les enfants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se poursuit souvent après la séparation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est souvent exercée lors des contacts père-enfant</a:t>
          </a:r>
        </a:p>
      </dsp:txBody>
      <dsp:txXfrm>
        <a:off x="346474" y="3566793"/>
        <a:ext cx="2547139" cy="15282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exprimer des criantes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s’opposer aux contacts ou exiger des mesures de sécurité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enfant peuvent exprimer des craintes ou refuser de voir leur père</a:t>
          </a:r>
        </a:p>
      </dsp:txBody>
      <dsp:txXfrm>
        <a:off x="346474" y="3566793"/>
        <a:ext cx="2547139" cy="15282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conjugale affecte les femmes et les enfants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se poursuit souvent après la séparation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La violence est souvent exercée lors des contacts père-enfant</a:t>
          </a:r>
        </a:p>
      </dsp:txBody>
      <dsp:txXfrm>
        <a:off x="346474" y="3566793"/>
        <a:ext cx="2547139" cy="15282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8AAF-4213-0543-92B8-7238C633F200}">
      <dsp:nvSpPr>
        <dsp:cNvPr id="0" name=""/>
        <dsp:cNvSpPr/>
      </dsp:nvSpPr>
      <dsp:spPr>
        <a:xfrm>
          <a:off x="346474" y="798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exprimer des criantes</a:t>
          </a:r>
        </a:p>
      </dsp:txBody>
      <dsp:txXfrm>
        <a:off x="346474" y="798"/>
        <a:ext cx="2547139" cy="1528283"/>
      </dsp:txXfrm>
    </dsp:sp>
    <dsp:sp modelId="{BFA60B2B-F381-F246-A9AC-12EEE629C31E}">
      <dsp:nvSpPr>
        <dsp:cNvPr id="0" name=""/>
        <dsp:cNvSpPr/>
      </dsp:nvSpPr>
      <dsp:spPr>
        <a:xfrm>
          <a:off x="490731" y="1783796"/>
          <a:ext cx="2231523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femmes peuvent s’opposer aux contacts ou exiger des mesures de sécurité</a:t>
          </a:r>
        </a:p>
      </dsp:txBody>
      <dsp:txXfrm>
        <a:off x="490731" y="1783796"/>
        <a:ext cx="2231523" cy="1528283"/>
      </dsp:txXfrm>
    </dsp:sp>
    <dsp:sp modelId="{5FF30213-0746-CD4E-8CC7-FB8117163AD7}">
      <dsp:nvSpPr>
        <dsp:cNvPr id="0" name=""/>
        <dsp:cNvSpPr/>
      </dsp:nvSpPr>
      <dsp:spPr>
        <a:xfrm>
          <a:off x="346474" y="3566793"/>
          <a:ext cx="2547139" cy="1528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Les enfant peuvent exprimer des craintes ou refuser de voir leur père</a:t>
          </a:r>
        </a:p>
      </dsp:txBody>
      <dsp:txXfrm>
        <a:off x="346474" y="3566793"/>
        <a:ext cx="2547139" cy="15282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0FCA-36AE-E844-AD0A-088D96E6F35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7A981-72FD-214F-BFD7-81315AB64505}">
      <dsp:nvSpPr>
        <dsp:cNvPr id="0" name=""/>
        <dsp:cNvSpPr/>
      </dsp:nvSpPr>
      <dsp:spPr>
        <a:xfrm>
          <a:off x="604289" y="435133"/>
          <a:ext cx="7441760" cy="870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500" kern="1200" dirty="0"/>
            <a:t>Recherche universitaire</a:t>
          </a:r>
        </a:p>
      </dsp:txBody>
      <dsp:txXfrm>
        <a:off x="604289" y="435133"/>
        <a:ext cx="7441760" cy="870267"/>
      </dsp:txXfrm>
    </dsp:sp>
    <dsp:sp modelId="{F3C81016-C5DA-554D-B52B-04C02C4D4CC3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04E31-43F7-9740-A1F0-B268E1562B47}">
      <dsp:nvSpPr>
        <dsp:cNvPr id="0" name=""/>
        <dsp:cNvSpPr/>
      </dsp:nvSpPr>
      <dsp:spPr>
        <a:xfrm>
          <a:off x="920631" y="1740535"/>
          <a:ext cx="7125418" cy="870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500" kern="1200" dirty="0"/>
            <a:t>Modifications à la LPJ</a:t>
          </a:r>
        </a:p>
      </dsp:txBody>
      <dsp:txXfrm>
        <a:off x="920631" y="1740535"/>
        <a:ext cx="7125418" cy="870267"/>
      </dsp:txXfrm>
    </dsp:sp>
    <dsp:sp modelId="{76FE5DEC-E9F0-8A47-A4D7-98B5D360D61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CD379-D5DB-6E49-A0CE-E4CAFE4D75C0}">
      <dsp:nvSpPr>
        <dsp:cNvPr id="0" name=""/>
        <dsp:cNvSpPr/>
      </dsp:nvSpPr>
      <dsp:spPr>
        <a:xfrm>
          <a:off x="604289" y="3045936"/>
          <a:ext cx="7441760" cy="870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500" kern="1200" dirty="0"/>
            <a:t>Médias</a:t>
          </a:r>
        </a:p>
      </dsp:txBody>
      <dsp:txXfrm>
        <a:off x="604289" y="3045936"/>
        <a:ext cx="7441760" cy="870267"/>
      </dsp:txXfrm>
    </dsp:sp>
    <dsp:sp modelId="{551180A2-D8B4-F74A-B297-506FE80A5FE0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66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1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3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13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7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906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20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18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2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35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1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EAD3-907B-0847-AFD4-BFE90EFF10CB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54F6-613B-DA43-BF62-476741375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0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46AD2-6DA0-864C-9D27-38AA0DDC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4110" y="850897"/>
            <a:ext cx="9144000" cy="2387600"/>
          </a:xfrm>
        </p:spPr>
        <p:txBody>
          <a:bodyPr>
            <a:normAutofit/>
          </a:bodyPr>
          <a:lstStyle/>
          <a:p>
            <a:r>
              <a:rPr lang="fr-FR" b="1" dirty="0"/>
              <a:t>Stratégies de protection ou aliénation parentale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3EE9AF-011C-A943-B52C-B6DD7DAE1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4110" y="3608372"/>
            <a:ext cx="9144000" cy="1655762"/>
          </a:xfrm>
        </p:spPr>
        <p:txBody>
          <a:bodyPr>
            <a:normAutofit/>
          </a:bodyPr>
          <a:lstStyle/>
          <a:p>
            <a:r>
              <a:rPr lang="fr-FR" dirty="0"/>
              <a:t>Simon Lapierre, PhD</a:t>
            </a:r>
          </a:p>
          <a:p>
            <a:r>
              <a:rPr lang="fr-FR" dirty="0"/>
              <a:t>École de service social</a:t>
            </a:r>
          </a:p>
          <a:p>
            <a:r>
              <a:rPr lang="fr-FR" dirty="0"/>
              <a:t>Université d’Ottawa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15403559-07E2-B646-A2E2-81918FF77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36925"/>
              </p:ext>
            </p:extLst>
          </p:nvPr>
        </p:nvGraphicFramePr>
        <p:xfrm>
          <a:off x="-442912" y="3006737"/>
          <a:ext cx="4043362" cy="368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57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F869B-3CAC-8449-9EFE-5FF287D4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De femmes victimes à mères aliénantes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31232B9-9BA7-544E-B74C-67E0B395194D}"/>
              </a:ext>
            </a:extLst>
          </p:cNvPr>
          <p:cNvGraphicFramePr/>
          <p:nvPr/>
        </p:nvGraphicFramePr>
        <p:xfrm>
          <a:off x="788987" y="1533525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CAD83C1-36F2-5D45-A84D-FE18A137C78D}"/>
              </a:ext>
            </a:extLst>
          </p:cNvPr>
          <p:cNvGraphicFramePr/>
          <p:nvPr/>
        </p:nvGraphicFramePr>
        <p:xfrm>
          <a:off x="4699002" y="1600200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00FCF7-83CE-484D-ACA7-B772B445EB44}"/>
              </a:ext>
            </a:extLst>
          </p:cNvPr>
          <p:cNvGrpSpPr/>
          <p:nvPr/>
        </p:nvGrpSpPr>
        <p:grpSpPr>
          <a:xfrm>
            <a:off x="9223629" y="3379240"/>
            <a:ext cx="2231523" cy="1528283"/>
            <a:chOff x="490731" y="1783796"/>
            <a:chExt cx="2231523" cy="15282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39D4ED-C391-AC4A-8D72-8009B667096C}"/>
                </a:ext>
              </a:extLst>
            </p:cNvPr>
            <p:cNvSpPr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949F13F-0F44-224A-A98D-147C782B584C}"/>
                </a:ext>
              </a:extLst>
            </p:cNvPr>
            <p:cNvSpPr txBox="1"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900" kern="1200" dirty="0"/>
                <a:t>Les femmes sont accusées de faire de l’aliénation parentale</a:t>
              </a:r>
            </a:p>
          </p:txBody>
        </p:sp>
      </p:grp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3EBE2D7D-9D21-D24F-8870-D5CFE446D5D6}"/>
              </a:ext>
            </a:extLst>
          </p:cNvPr>
          <p:cNvSpPr/>
          <p:nvPr/>
        </p:nvSpPr>
        <p:spPr>
          <a:xfrm>
            <a:off x="4097438" y="2118164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D379B02B-2121-4D49-8197-CDA446A2C5A4}"/>
              </a:ext>
            </a:extLst>
          </p:cNvPr>
          <p:cNvSpPr/>
          <p:nvPr/>
        </p:nvSpPr>
        <p:spPr>
          <a:xfrm>
            <a:off x="8278909" y="2099108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E9CF9-6106-C34A-9202-B72F8B7E404C}"/>
              </a:ext>
            </a:extLst>
          </p:cNvPr>
          <p:cNvSpPr txBox="1"/>
          <p:nvPr/>
        </p:nvSpPr>
        <p:spPr>
          <a:xfrm rot="17160968">
            <a:off x="7753083" y="3472555"/>
            <a:ext cx="15167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0" dirty="0">
                <a:solidFill>
                  <a:srgbClr val="FFC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76645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1D4ABC6-842E-F44A-908A-7D8367BC8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933993"/>
              </p:ext>
            </p:extLst>
          </p:nvPr>
        </p:nvGraphicFramePr>
        <p:xfrm>
          <a:off x="989011" y="1548342"/>
          <a:ext cx="4725988" cy="359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C37EAA3-9380-E14A-A678-5617D696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273" y="2597151"/>
            <a:ext cx="5133965" cy="306069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fr-FR" sz="3400" dirty="0"/>
              <a:t>La violence était exercée à l’endroit de la femme et non à l’endroit de l’enfant</a:t>
            </a:r>
          </a:p>
          <a:p>
            <a:pPr>
              <a:spcAft>
                <a:spcPts val="1200"/>
              </a:spcAft>
            </a:pPr>
            <a:r>
              <a:rPr lang="fr-FR" sz="3400" dirty="0"/>
              <a:t>La violence est chose du passé</a:t>
            </a:r>
          </a:p>
          <a:p>
            <a:pPr>
              <a:spcAft>
                <a:spcPts val="1200"/>
              </a:spcAft>
            </a:pPr>
            <a:r>
              <a:rPr lang="fr-FR" sz="3400" dirty="0"/>
              <a:t>Il s’agit d’un conflit de séparation ou d’un conflit de garde</a:t>
            </a:r>
          </a:p>
        </p:txBody>
      </p:sp>
    </p:spTree>
    <p:extLst>
      <p:ext uri="{BB962C8B-B14F-4D97-AF65-F5344CB8AC3E}">
        <p14:creationId xmlns:p14="http://schemas.microsoft.com/office/powerpoint/2010/main" val="58461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F869B-3CAC-8449-9EFE-5FF287D4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De femmes victimes à mères aliénantes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31232B9-9BA7-544E-B74C-67E0B395194D}"/>
              </a:ext>
            </a:extLst>
          </p:cNvPr>
          <p:cNvGraphicFramePr/>
          <p:nvPr/>
        </p:nvGraphicFramePr>
        <p:xfrm>
          <a:off x="788987" y="1533525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CAD83C1-36F2-5D45-A84D-FE18A137C78D}"/>
              </a:ext>
            </a:extLst>
          </p:cNvPr>
          <p:cNvGraphicFramePr/>
          <p:nvPr/>
        </p:nvGraphicFramePr>
        <p:xfrm>
          <a:off x="4699002" y="1600200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00FCF7-83CE-484D-ACA7-B772B445EB44}"/>
              </a:ext>
            </a:extLst>
          </p:cNvPr>
          <p:cNvGrpSpPr/>
          <p:nvPr/>
        </p:nvGrpSpPr>
        <p:grpSpPr>
          <a:xfrm>
            <a:off x="9223629" y="3379240"/>
            <a:ext cx="2231523" cy="1528283"/>
            <a:chOff x="490731" y="1783796"/>
            <a:chExt cx="2231523" cy="15282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39D4ED-C391-AC4A-8D72-8009B667096C}"/>
                </a:ext>
              </a:extLst>
            </p:cNvPr>
            <p:cNvSpPr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949F13F-0F44-224A-A98D-147C782B584C}"/>
                </a:ext>
              </a:extLst>
            </p:cNvPr>
            <p:cNvSpPr txBox="1"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900" kern="1200" dirty="0"/>
                <a:t>Les femmes sont accusées de faire de l’aliénation parentale</a:t>
              </a:r>
            </a:p>
          </p:txBody>
        </p:sp>
      </p:grp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3EBE2D7D-9D21-D24F-8870-D5CFE446D5D6}"/>
              </a:ext>
            </a:extLst>
          </p:cNvPr>
          <p:cNvSpPr/>
          <p:nvPr/>
        </p:nvSpPr>
        <p:spPr>
          <a:xfrm>
            <a:off x="4097438" y="2118164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D379B02B-2121-4D49-8197-CDA446A2C5A4}"/>
              </a:ext>
            </a:extLst>
          </p:cNvPr>
          <p:cNvSpPr/>
          <p:nvPr/>
        </p:nvSpPr>
        <p:spPr>
          <a:xfrm>
            <a:off x="8278909" y="2099108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7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F869B-3CAC-8449-9EFE-5FF287D4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De femmes victimes à mères aliénantes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CAD83C1-36F2-5D45-A84D-FE18A137C78D}"/>
              </a:ext>
            </a:extLst>
          </p:cNvPr>
          <p:cNvGraphicFramePr/>
          <p:nvPr/>
        </p:nvGraphicFramePr>
        <p:xfrm>
          <a:off x="4699002" y="1600200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00FCF7-83CE-484D-ACA7-B772B445EB44}"/>
              </a:ext>
            </a:extLst>
          </p:cNvPr>
          <p:cNvGrpSpPr/>
          <p:nvPr/>
        </p:nvGrpSpPr>
        <p:grpSpPr>
          <a:xfrm>
            <a:off x="9223629" y="3379240"/>
            <a:ext cx="2231523" cy="1528283"/>
            <a:chOff x="490731" y="1783796"/>
            <a:chExt cx="2231523" cy="15282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39D4ED-C391-AC4A-8D72-8009B667096C}"/>
                </a:ext>
              </a:extLst>
            </p:cNvPr>
            <p:cNvSpPr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949F13F-0F44-224A-A98D-147C782B584C}"/>
                </a:ext>
              </a:extLst>
            </p:cNvPr>
            <p:cNvSpPr txBox="1"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900" kern="1200" dirty="0"/>
                <a:t>Les femmes sont accusées de faire de l’aliénation parentale</a:t>
              </a:r>
            </a:p>
          </p:txBody>
        </p:sp>
      </p:grp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D379B02B-2121-4D49-8197-CDA446A2C5A4}"/>
              </a:ext>
            </a:extLst>
          </p:cNvPr>
          <p:cNvSpPr/>
          <p:nvPr/>
        </p:nvSpPr>
        <p:spPr>
          <a:xfrm>
            <a:off x="8278909" y="2099108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12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1D4ABC6-842E-F44A-908A-7D8367BC8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475146"/>
              </p:ext>
            </p:extLst>
          </p:nvPr>
        </p:nvGraphicFramePr>
        <p:xfrm>
          <a:off x="871537" y="305328"/>
          <a:ext cx="1064418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85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65A265-9D6E-9E42-A6DA-F93BEAA7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988" y="2103437"/>
            <a:ext cx="4519612" cy="1325563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6145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F869B-3CAC-8449-9EFE-5FF287D4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De femmes victimes à mères aliénantes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31232B9-9BA7-544E-B74C-67E0B3951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16951"/>
              </p:ext>
            </p:extLst>
          </p:nvPr>
        </p:nvGraphicFramePr>
        <p:xfrm>
          <a:off x="788987" y="1533525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8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F869B-3CAC-8449-9EFE-5FF287D4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De femmes victimes à mères aliénantes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31232B9-9BA7-544E-B74C-67E0B395194D}"/>
              </a:ext>
            </a:extLst>
          </p:cNvPr>
          <p:cNvGraphicFramePr/>
          <p:nvPr/>
        </p:nvGraphicFramePr>
        <p:xfrm>
          <a:off x="788987" y="1533525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CAD83C1-36F2-5D45-A84D-FE18A137C78D}"/>
              </a:ext>
            </a:extLst>
          </p:cNvPr>
          <p:cNvGraphicFramePr/>
          <p:nvPr/>
        </p:nvGraphicFramePr>
        <p:xfrm>
          <a:off x="4699002" y="1600200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3EBE2D7D-9D21-D24F-8870-D5CFE446D5D6}"/>
              </a:ext>
            </a:extLst>
          </p:cNvPr>
          <p:cNvSpPr/>
          <p:nvPr/>
        </p:nvSpPr>
        <p:spPr>
          <a:xfrm>
            <a:off x="4097438" y="2118164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7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F869B-3CAC-8449-9EFE-5FF287D4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De femmes victimes à mères aliénantes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31232B9-9BA7-544E-B74C-67E0B395194D}"/>
              </a:ext>
            </a:extLst>
          </p:cNvPr>
          <p:cNvGraphicFramePr/>
          <p:nvPr/>
        </p:nvGraphicFramePr>
        <p:xfrm>
          <a:off x="788987" y="1533525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CAD83C1-36F2-5D45-A84D-FE18A137C78D}"/>
              </a:ext>
            </a:extLst>
          </p:cNvPr>
          <p:cNvGraphicFramePr/>
          <p:nvPr/>
        </p:nvGraphicFramePr>
        <p:xfrm>
          <a:off x="4699002" y="1600200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00FCF7-83CE-484D-ACA7-B772B445EB44}"/>
              </a:ext>
            </a:extLst>
          </p:cNvPr>
          <p:cNvGrpSpPr/>
          <p:nvPr/>
        </p:nvGrpSpPr>
        <p:grpSpPr>
          <a:xfrm>
            <a:off x="9223629" y="3379240"/>
            <a:ext cx="2231523" cy="1528283"/>
            <a:chOff x="490731" y="1783796"/>
            <a:chExt cx="2231523" cy="15282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39D4ED-C391-AC4A-8D72-8009B667096C}"/>
                </a:ext>
              </a:extLst>
            </p:cNvPr>
            <p:cNvSpPr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949F13F-0F44-224A-A98D-147C782B584C}"/>
                </a:ext>
              </a:extLst>
            </p:cNvPr>
            <p:cNvSpPr txBox="1"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900" kern="1200" dirty="0"/>
                <a:t>Les femmes sont accusées de faire de l’aliénation parentale</a:t>
              </a:r>
            </a:p>
          </p:txBody>
        </p:sp>
      </p:grp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3EBE2D7D-9D21-D24F-8870-D5CFE446D5D6}"/>
              </a:ext>
            </a:extLst>
          </p:cNvPr>
          <p:cNvSpPr/>
          <p:nvPr/>
        </p:nvSpPr>
        <p:spPr>
          <a:xfrm>
            <a:off x="4097438" y="2118164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D379B02B-2121-4D49-8197-CDA446A2C5A4}"/>
              </a:ext>
            </a:extLst>
          </p:cNvPr>
          <p:cNvSpPr/>
          <p:nvPr/>
        </p:nvSpPr>
        <p:spPr>
          <a:xfrm>
            <a:off x="8278909" y="2099108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42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F869B-3CAC-8449-9EFE-5FF287D4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De femmes victimes à mères aliénantes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31232B9-9BA7-544E-B74C-67E0B395194D}"/>
              </a:ext>
            </a:extLst>
          </p:cNvPr>
          <p:cNvGraphicFramePr/>
          <p:nvPr/>
        </p:nvGraphicFramePr>
        <p:xfrm>
          <a:off x="788987" y="1533525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CAD83C1-36F2-5D45-A84D-FE18A137C78D}"/>
              </a:ext>
            </a:extLst>
          </p:cNvPr>
          <p:cNvGraphicFramePr/>
          <p:nvPr/>
        </p:nvGraphicFramePr>
        <p:xfrm>
          <a:off x="4699002" y="1600200"/>
          <a:ext cx="3240088" cy="509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7B00FCF7-83CE-484D-ACA7-B772B445EB44}"/>
              </a:ext>
            </a:extLst>
          </p:cNvPr>
          <p:cNvGrpSpPr/>
          <p:nvPr/>
        </p:nvGrpSpPr>
        <p:grpSpPr>
          <a:xfrm>
            <a:off x="9223629" y="3379240"/>
            <a:ext cx="2231523" cy="1528283"/>
            <a:chOff x="490731" y="1783796"/>
            <a:chExt cx="2231523" cy="15282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39D4ED-C391-AC4A-8D72-8009B667096C}"/>
                </a:ext>
              </a:extLst>
            </p:cNvPr>
            <p:cNvSpPr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949F13F-0F44-224A-A98D-147C782B584C}"/>
                </a:ext>
              </a:extLst>
            </p:cNvPr>
            <p:cNvSpPr txBox="1"/>
            <p:nvPr/>
          </p:nvSpPr>
          <p:spPr>
            <a:xfrm>
              <a:off x="490731" y="1783796"/>
              <a:ext cx="2231523" cy="15282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1900" kern="1200" dirty="0"/>
                <a:t>Les femmes sont accusées de faire de l’aliénation parentale</a:t>
              </a:r>
            </a:p>
          </p:txBody>
        </p:sp>
      </p:grp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3EBE2D7D-9D21-D24F-8870-D5CFE446D5D6}"/>
              </a:ext>
            </a:extLst>
          </p:cNvPr>
          <p:cNvSpPr/>
          <p:nvPr/>
        </p:nvSpPr>
        <p:spPr>
          <a:xfrm>
            <a:off x="4097438" y="2118164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D379B02B-2121-4D49-8197-CDA446A2C5A4}"/>
              </a:ext>
            </a:extLst>
          </p:cNvPr>
          <p:cNvSpPr/>
          <p:nvPr/>
        </p:nvSpPr>
        <p:spPr>
          <a:xfrm>
            <a:off x="8278909" y="2099108"/>
            <a:ext cx="393540" cy="43180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3E9CF9-6106-C34A-9202-B72F8B7E404C}"/>
              </a:ext>
            </a:extLst>
          </p:cNvPr>
          <p:cNvSpPr txBox="1"/>
          <p:nvPr/>
        </p:nvSpPr>
        <p:spPr>
          <a:xfrm rot="17160968">
            <a:off x="7753083" y="3472555"/>
            <a:ext cx="15167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0" dirty="0">
                <a:solidFill>
                  <a:srgbClr val="FFC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31581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A8311-5521-C04B-9219-7DEC72DB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/>
              <a:t>Légitimation et institutionnalisation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E3A03D0-CBA6-CD48-B523-8DE3F0367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988936"/>
              </p:ext>
            </p:extLst>
          </p:nvPr>
        </p:nvGraphicFramePr>
        <p:xfrm>
          <a:off x="2995615" y="2111376"/>
          <a:ext cx="81057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05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37F143-1C67-914E-80F8-3AAC753E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73" y="283363"/>
            <a:ext cx="6151563" cy="30757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684A5B-118B-FD47-8D4D-5D69E206B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15" y="3429000"/>
            <a:ext cx="6350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2691B-1468-8340-8EBC-A3DD0E7B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19" y="293686"/>
            <a:ext cx="4233863" cy="1849438"/>
          </a:xfrm>
        </p:spPr>
        <p:txBody>
          <a:bodyPr/>
          <a:lstStyle/>
          <a:p>
            <a:r>
              <a:rPr lang="fr-FR" dirty="0"/>
              <a:t>C’est quoi exactement ?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3878B39-8BEA-D34B-9DBB-98AF7F129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808565"/>
              </p:ext>
            </p:extLst>
          </p:nvPr>
        </p:nvGraphicFramePr>
        <p:xfrm>
          <a:off x="2871788" y="171451"/>
          <a:ext cx="9144000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3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2691B-1468-8340-8EBC-A3DD0E7B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19" y="293686"/>
            <a:ext cx="4233863" cy="1849438"/>
          </a:xfrm>
        </p:spPr>
        <p:txBody>
          <a:bodyPr/>
          <a:lstStyle/>
          <a:p>
            <a:r>
              <a:rPr lang="fr-FR" dirty="0"/>
              <a:t>C’est quoi exactement ?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3878B39-8BEA-D34B-9DBB-98AF7F1299D1}"/>
              </a:ext>
            </a:extLst>
          </p:cNvPr>
          <p:cNvGraphicFramePr/>
          <p:nvPr/>
        </p:nvGraphicFramePr>
        <p:xfrm>
          <a:off x="2871788" y="171451"/>
          <a:ext cx="9144000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3D05EFD2-6849-8B48-9C0E-D92FB9C4A281}"/>
              </a:ext>
            </a:extLst>
          </p:cNvPr>
          <p:cNvGrpSpPr/>
          <p:nvPr/>
        </p:nvGrpSpPr>
        <p:grpSpPr>
          <a:xfrm>
            <a:off x="338530" y="2986479"/>
            <a:ext cx="3571081" cy="3571080"/>
            <a:chOff x="4247356" y="2921793"/>
            <a:chExt cx="3571081" cy="3571081"/>
          </a:xfrm>
        </p:grpSpPr>
        <p:sp>
          <p:nvSpPr>
            <p:cNvPr id="12" name="Forme 11">
              <a:extLst>
                <a:ext uri="{FF2B5EF4-FFF2-40B4-BE49-F238E27FC236}">
                  <a16:creationId xmlns:a16="http://schemas.microsoft.com/office/drawing/2014/main" id="{51FC3F1F-0AA1-E047-AC63-D1A2AEBF2343}"/>
                </a:ext>
              </a:extLst>
            </p:cNvPr>
            <p:cNvSpPr/>
            <p:nvPr/>
          </p:nvSpPr>
          <p:spPr>
            <a:xfrm>
              <a:off x="4247356" y="2921793"/>
              <a:ext cx="3571081" cy="3571081"/>
            </a:xfrm>
            <a:prstGeom prst="gear9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e 4">
              <a:extLst>
                <a:ext uri="{FF2B5EF4-FFF2-40B4-BE49-F238E27FC236}">
                  <a16:creationId xmlns:a16="http://schemas.microsoft.com/office/drawing/2014/main" id="{B43B794D-52A6-6041-89F6-A36933418FF3}"/>
                </a:ext>
              </a:extLst>
            </p:cNvPr>
            <p:cNvSpPr txBox="1"/>
            <p:nvPr/>
          </p:nvSpPr>
          <p:spPr>
            <a:xfrm>
              <a:off x="4808134" y="3883914"/>
              <a:ext cx="2521749" cy="1835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4300" dirty="0"/>
                <a:t>A</a:t>
              </a:r>
              <a:r>
                <a:rPr lang="fr-CA" sz="4300" kern="1200" dirty="0"/>
                <a:t>liénation</a:t>
              </a:r>
            </a:p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4300" dirty="0"/>
                <a:t>hybride</a:t>
              </a:r>
              <a:endParaRPr lang="fr-CA" sz="4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39156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538</Words>
  <Application>Microsoft Macintosh PowerPoint</Application>
  <PresentationFormat>Grand écran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Stratégies de protection ou aliénation parentale ?</vt:lpstr>
      <vt:lpstr>De femmes victimes à mères aliénantes</vt:lpstr>
      <vt:lpstr>De femmes victimes à mères aliénantes</vt:lpstr>
      <vt:lpstr>De femmes victimes à mères aliénantes</vt:lpstr>
      <vt:lpstr>De femmes victimes à mères aliénantes</vt:lpstr>
      <vt:lpstr>Légitimation et institutionnalisation</vt:lpstr>
      <vt:lpstr>Présentation PowerPoint</vt:lpstr>
      <vt:lpstr>C’est quoi exactement ?</vt:lpstr>
      <vt:lpstr>C’est quoi exactement ?</vt:lpstr>
      <vt:lpstr>De femmes victimes à mères aliénantes</vt:lpstr>
      <vt:lpstr>Présentation PowerPoint</vt:lpstr>
      <vt:lpstr>De femmes victimes à mères aliénantes</vt:lpstr>
      <vt:lpstr>De femmes victimes à mères aliénantes</vt:lpstr>
      <vt:lpstr>Présentation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Lapierre</dc:creator>
  <cp:lastModifiedBy>Simon Lapierre</cp:lastModifiedBy>
  <cp:revision>21</cp:revision>
  <dcterms:created xsi:type="dcterms:W3CDTF">2019-11-11T02:28:55Z</dcterms:created>
  <dcterms:modified xsi:type="dcterms:W3CDTF">2019-11-12T12:09:30Z</dcterms:modified>
</cp:coreProperties>
</file>